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60" r:id="rId5"/>
    <p:sldId id="28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7" r:id="rId14"/>
    <p:sldId id="272" r:id="rId15"/>
    <p:sldId id="278" r:id="rId16"/>
    <p:sldId id="273" r:id="rId17"/>
    <p:sldId id="279" r:id="rId18"/>
    <p:sldId id="274" r:id="rId19"/>
    <p:sldId id="271" r:id="rId20"/>
    <p:sldId id="281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AF3"/>
    <a:srgbClr val="A1C986"/>
    <a:srgbClr val="BDD9AA"/>
    <a:srgbClr val="ABC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A0DA6B-09B0-4E3C-ACED-119EFAC9FE68}" v="7" dt="2021-03-24T20:14:45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/>
  </p:normalViewPr>
  <p:slideViewPr>
    <p:cSldViewPr snapToGrid="0">
      <p:cViewPr varScale="1">
        <p:scale>
          <a:sx n="91" d="100"/>
          <a:sy n="91" d="100"/>
        </p:scale>
        <p:origin x="3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lf Bohmann" userId="b08780513e87a9c4" providerId="LiveId" clId="{32A0DA6B-09B0-4E3C-ACED-119EFAC9FE68}"/>
    <pc:docChg chg="modSld modMainMaster">
      <pc:chgData name="Ralf Bohmann" userId="b08780513e87a9c4" providerId="LiveId" clId="{32A0DA6B-09B0-4E3C-ACED-119EFAC9FE68}" dt="2021-03-24T20:14:45.419" v="6"/>
      <pc:docMkLst>
        <pc:docMk/>
      </pc:docMkLst>
      <pc:sldChg chg="modTransition">
        <pc:chgData name="Ralf Bohmann" userId="b08780513e87a9c4" providerId="LiveId" clId="{32A0DA6B-09B0-4E3C-ACED-119EFAC9FE68}" dt="2021-03-24T20:14:45.419" v="6"/>
        <pc:sldMkLst>
          <pc:docMk/>
          <pc:sldMk cId="1040214663" sldId="256"/>
        </pc:sldMkLst>
      </pc:sldChg>
      <pc:sldChg chg="modTransition">
        <pc:chgData name="Ralf Bohmann" userId="b08780513e87a9c4" providerId="LiveId" clId="{32A0DA6B-09B0-4E3C-ACED-119EFAC9FE68}" dt="2021-03-24T20:14:45.419" v="6"/>
        <pc:sldMkLst>
          <pc:docMk/>
          <pc:sldMk cId="2841131970" sldId="257"/>
        </pc:sldMkLst>
      </pc:sldChg>
      <pc:sldChg chg="modTransition">
        <pc:chgData name="Ralf Bohmann" userId="b08780513e87a9c4" providerId="LiveId" clId="{32A0DA6B-09B0-4E3C-ACED-119EFAC9FE68}" dt="2021-03-24T20:14:45.419" v="6"/>
        <pc:sldMkLst>
          <pc:docMk/>
          <pc:sldMk cId="1436763978" sldId="260"/>
        </pc:sldMkLst>
      </pc:sldChg>
      <pc:sldChg chg="modTransition">
        <pc:chgData name="Ralf Bohmann" userId="b08780513e87a9c4" providerId="LiveId" clId="{32A0DA6B-09B0-4E3C-ACED-119EFAC9FE68}" dt="2021-03-24T20:14:45.419" v="6"/>
        <pc:sldMkLst>
          <pc:docMk/>
          <pc:sldMk cId="2929992382" sldId="261"/>
        </pc:sldMkLst>
      </pc:sldChg>
      <pc:sldChg chg="modTransition">
        <pc:chgData name="Ralf Bohmann" userId="b08780513e87a9c4" providerId="LiveId" clId="{32A0DA6B-09B0-4E3C-ACED-119EFAC9FE68}" dt="2021-03-24T20:14:45.419" v="6"/>
        <pc:sldMkLst>
          <pc:docMk/>
          <pc:sldMk cId="1593067729" sldId="262"/>
        </pc:sldMkLst>
      </pc:sldChg>
      <pc:sldChg chg="modTransition">
        <pc:chgData name="Ralf Bohmann" userId="b08780513e87a9c4" providerId="LiveId" clId="{32A0DA6B-09B0-4E3C-ACED-119EFAC9FE68}" dt="2021-03-24T20:14:45.419" v="6"/>
        <pc:sldMkLst>
          <pc:docMk/>
          <pc:sldMk cId="1421200426" sldId="263"/>
        </pc:sldMkLst>
      </pc:sldChg>
      <pc:sldChg chg="modTransition">
        <pc:chgData name="Ralf Bohmann" userId="b08780513e87a9c4" providerId="LiveId" clId="{32A0DA6B-09B0-4E3C-ACED-119EFAC9FE68}" dt="2021-03-24T20:14:45.419" v="6"/>
        <pc:sldMkLst>
          <pc:docMk/>
          <pc:sldMk cId="3657827774" sldId="264"/>
        </pc:sldMkLst>
      </pc:sldChg>
      <pc:sldChg chg="modTransition">
        <pc:chgData name="Ralf Bohmann" userId="b08780513e87a9c4" providerId="LiveId" clId="{32A0DA6B-09B0-4E3C-ACED-119EFAC9FE68}" dt="2021-03-24T20:14:45.419" v="6"/>
        <pc:sldMkLst>
          <pc:docMk/>
          <pc:sldMk cId="3930087146" sldId="265"/>
        </pc:sldMkLst>
      </pc:sldChg>
      <pc:sldChg chg="modTransition">
        <pc:chgData name="Ralf Bohmann" userId="b08780513e87a9c4" providerId="LiveId" clId="{32A0DA6B-09B0-4E3C-ACED-119EFAC9FE68}" dt="2021-03-24T20:14:45.419" v="6"/>
        <pc:sldMkLst>
          <pc:docMk/>
          <pc:sldMk cId="3811958075" sldId="266"/>
        </pc:sldMkLst>
      </pc:sldChg>
      <pc:sldChg chg="modTransition">
        <pc:chgData name="Ralf Bohmann" userId="b08780513e87a9c4" providerId="LiveId" clId="{32A0DA6B-09B0-4E3C-ACED-119EFAC9FE68}" dt="2021-03-24T20:14:45.419" v="6"/>
        <pc:sldMkLst>
          <pc:docMk/>
          <pc:sldMk cId="3966464153" sldId="270"/>
        </pc:sldMkLst>
      </pc:sldChg>
      <pc:sldChg chg="modTransition">
        <pc:chgData name="Ralf Bohmann" userId="b08780513e87a9c4" providerId="LiveId" clId="{32A0DA6B-09B0-4E3C-ACED-119EFAC9FE68}" dt="2021-03-24T20:14:45.419" v="6"/>
        <pc:sldMkLst>
          <pc:docMk/>
          <pc:sldMk cId="3287502621" sldId="271"/>
        </pc:sldMkLst>
      </pc:sldChg>
      <pc:sldChg chg="modTransition">
        <pc:chgData name="Ralf Bohmann" userId="b08780513e87a9c4" providerId="LiveId" clId="{32A0DA6B-09B0-4E3C-ACED-119EFAC9FE68}" dt="2021-03-24T20:14:45.419" v="6"/>
        <pc:sldMkLst>
          <pc:docMk/>
          <pc:sldMk cId="166524618" sldId="272"/>
        </pc:sldMkLst>
      </pc:sldChg>
      <pc:sldChg chg="modTransition">
        <pc:chgData name="Ralf Bohmann" userId="b08780513e87a9c4" providerId="LiveId" clId="{32A0DA6B-09B0-4E3C-ACED-119EFAC9FE68}" dt="2021-03-24T20:14:45.419" v="6"/>
        <pc:sldMkLst>
          <pc:docMk/>
          <pc:sldMk cId="3661658736" sldId="273"/>
        </pc:sldMkLst>
      </pc:sldChg>
      <pc:sldChg chg="modTransition">
        <pc:chgData name="Ralf Bohmann" userId="b08780513e87a9c4" providerId="LiveId" clId="{32A0DA6B-09B0-4E3C-ACED-119EFAC9FE68}" dt="2021-03-24T20:14:45.419" v="6"/>
        <pc:sldMkLst>
          <pc:docMk/>
          <pc:sldMk cId="3932183489" sldId="274"/>
        </pc:sldMkLst>
      </pc:sldChg>
      <pc:sldChg chg="modTransition">
        <pc:chgData name="Ralf Bohmann" userId="b08780513e87a9c4" providerId="LiveId" clId="{32A0DA6B-09B0-4E3C-ACED-119EFAC9FE68}" dt="2021-03-24T20:14:45.419" v="6"/>
        <pc:sldMkLst>
          <pc:docMk/>
          <pc:sldMk cId="631887412" sldId="275"/>
        </pc:sldMkLst>
      </pc:sldChg>
      <pc:sldChg chg="modTransition">
        <pc:chgData name="Ralf Bohmann" userId="b08780513e87a9c4" providerId="LiveId" clId="{32A0DA6B-09B0-4E3C-ACED-119EFAC9FE68}" dt="2021-03-24T20:14:45.419" v="6"/>
        <pc:sldMkLst>
          <pc:docMk/>
          <pc:sldMk cId="3574902611" sldId="277"/>
        </pc:sldMkLst>
      </pc:sldChg>
      <pc:sldChg chg="modTransition">
        <pc:chgData name="Ralf Bohmann" userId="b08780513e87a9c4" providerId="LiveId" clId="{32A0DA6B-09B0-4E3C-ACED-119EFAC9FE68}" dt="2021-03-24T20:14:45.419" v="6"/>
        <pc:sldMkLst>
          <pc:docMk/>
          <pc:sldMk cId="1651396369" sldId="278"/>
        </pc:sldMkLst>
      </pc:sldChg>
      <pc:sldChg chg="modTransition">
        <pc:chgData name="Ralf Bohmann" userId="b08780513e87a9c4" providerId="LiveId" clId="{32A0DA6B-09B0-4E3C-ACED-119EFAC9FE68}" dt="2021-03-24T20:14:45.419" v="6"/>
        <pc:sldMkLst>
          <pc:docMk/>
          <pc:sldMk cId="243907650" sldId="279"/>
        </pc:sldMkLst>
      </pc:sldChg>
      <pc:sldChg chg="modTransition">
        <pc:chgData name="Ralf Bohmann" userId="b08780513e87a9c4" providerId="LiveId" clId="{32A0DA6B-09B0-4E3C-ACED-119EFAC9FE68}" dt="2021-03-24T20:14:45.419" v="6"/>
        <pc:sldMkLst>
          <pc:docMk/>
          <pc:sldMk cId="3127148732" sldId="280"/>
        </pc:sldMkLst>
      </pc:sldChg>
      <pc:sldChg chg="modTransition">
        <pc:chgData name="Ralf Bohmann" userId="b08780513e87a9c4" providerId="LiveId" clId="{32A0DA6B-09B0-4E3C-ACED-119EFAC9FE68}" dt="2021-03-24T20:14:45.419" v="6"/>
        <pc:sldMkLst>
          <pc:docMk/>
          <pc:sldMk cId="2000493063" sldId="281"/>
        </pc:sldMkLst>
      </pc:sldChg>
      <pc:sldMasterChg chg="modTransition modSldLayout">
        <pc:chgData name="Ralf Bohmann" userId="b08780513e87a9c4" providerId="LiveId" clId="{32A0DA6B-09B0-4E3C-ACED-119EFAC9FE68}" dt="2021-03-24T20:14:45.419" v="6"/>
        <pc:sldMasterMkLst>
          <pc:docMk/>
          <pc:sldMasterMk cId="1924450916" sldId="2147483648"/>
        </pc:sldMasterMkLst>
        <pc:sldLayoutChg chg="modTransition">
          <pc:chgData name="Ralf Bohmann" userId="b08780513e87a9c4" providerId="LiveId" clId="{32A0DA6B-09B0-4E3C-ACED-119EFAC9FE68}" dt="2021-03-24T20:14:45.419" v="6"/>
          <pc:sldLayoutMkLst>
            <pc:docMk/>
            <pc:sldMasterMk cId="1924450916" sldId="2147483648"/>
            <pc:sldLayoutMk cId="954404826" sldId="2147483649"/>
          </pc:sldLayoutMkLst>
        </pc:sldLayoutChg>
        <pc:sldLayoutChg chg="modTransition">
          <pc:chgData name="Ralf Bohmann" userId="b08780513e87a9c4" providerId="LiveId" clId="{32A0DA6B-09B0-4E3C-ACED-119EFAC9FE68}" dt="2021-03-24T20:14:45.419" v="6"/>
          <pc:sldLayoutMkLst>
            <pc:docMk/>
            <pc:sldMasterMk cId="1924450916" sldId="2147483648"/>
            <pc:sldLayoutMk cId="2653293785" sldId="2147483650"/>
          </pc:sldLayoutMkLst>
        </pc:sldLayoutChg>
        <pc:sldLayoutChg chg="modTransition">
          <pc:chgData name="Ralf Bohmann" userId="b08780513e87a9c4" providerId="LiveId" clId="{32A0DA6B-09B0-4E3C-ACED-119EFAC9FE68}" dt="2021-03-24T20:14:45.419" v="6"/>
          <pc:sldLayoutMkLst>
            <pc:docMk/>
            <pc:sldMasterMk cId="1924450916" sldId="2147483648"/>
            <pc:sldLayoutMk cId="968549879" sldId="2147483651"/>
          </pc:sldLayoutMkLst>
        </pc:sldLayoutChg>
        <pc:sldLayoutChg chg="modTransition">
          <pc:chgData name="Ralf Bohmann" userId="b08780513e87a9c4" providerId="LiveId" clId="{32A0DA6B-09B0-4E3C-ACED-119EFAC9FE68}" dt="2021-03-24T20:14:45.419" v="6"/>
          <pc:sldLayoutMkLst>
            <pc:docMk/>
            <pc:sldMasterMk cId="1924450916" sldId="2147483648"/>
            <pc:sldLayoutMk cId="939909062" sldId="2147483652"/>
          </pc:sldLayoutMkLst>
        </pc:sldLayoutChg>
        <pc:sldLayoutChg chg="modTransition">
          <pc:chgData name="Ralf Bohmann" userId="b08780513e87a9c4" providerId="LiveId" clId="{32A0DA6B-09B0-4E3C-ACED-119EFAC9FE68}" dt="2021-03-24T20:14:45.419" v="6"/>
          <pc:sldLayoutMkLst>
            <pc:docMk/>
            <pc:sldMasterMk cId="1924450916" sldId="2147483648"/>
            <pc:sldLayoutMk cId="4262747837" sldId="2147483653"/>
          </pc:sldLayoutMkLst>
        </pc:sldLayoutChg>
        <pc:sldLayoutChg chg="modTransition">
          <pc:chgData name="Ralf Bohmann" userId="b08780513e87a9c4" providerId="LiveId" clId="{32A0DA6B-09B0-4E3C-ACED-119EFAC9FE68}" dt="2021-03-24T20:14:45.419" v="6"/>
          <pc:sldLayoutMkLst>
            <pc:docMk/>
            <pc:sldMasterMk cId="1924450916" sldId="2147483648"/>
            <pc:sldLayoutMk cId="3832400663" sldId="2147483654"/>
          </pc:sldLayoutMkLst>
        </pc:sldLayoutChg>
        <pc:sldLayoutChg chg="modTransition">
          <pc:chgData name="Ralf Bohmann" userId="b08780513e87a9c4" providerId="LiveId" clId="{32A0DA6B-09B0-4E3C-ACED-119EFAC9FE68}" dt="2021-03-24T20:14:45.419" v="6"/>
          <pc:sldLayoutMkLst>
            <pc:docMk/>
            <pc:sldMasterMk cId="1924450916" sldId="2147483648"/>
            <pc:sldLayoutMk cId="1475572532" sldId="2147483655"/>
          </pc:sldLayoutMkLst>
        </pc:sldLayoutChg>
        <pc:sldLayoutChg chg="modTransition">
          <pc:chgData name="Ralf Bohmann" userId="b08780513e87a9c4" providerId="LiveId" clId="{32A0DA6B-09B0-4E3C-ACED-119EFAC9FE68}" dt="2021-03-24T20:14:45.419" v="6"/>
          <pc:sldLayoutMkLst>
            <pc:docMk/>
            <pc:sldMasterMk cId="1924450916" sldId="2147483648"/>
            <pc:sldLayoutMk cId="3347080788" sldId="2147483656"/>
          </pc:sldLayoutMkLst>
        </pc:sldLayoutChg>
        <pc:sldLayoutChg chg="modTransition">
          <pc:chgData name="Ralf Bohmann" userId="b08780513e87a9c4" providerId="LiveId" clId="{32A0DA6B-09B0-4E3C-ACED-119EFAC9FE68}" dt="2021-03-24T20:14:45.419" v="6"/>
          <pc:sldLayoutMkLst>
            <pc:docMk/>
            <pc:sldMasterMk cId="1924450916" sldId="2147483648"/>
            <pc:sldLayoutMk cId="363346323" sldId="2147483657"/>
          </pc:sldLayoutMkLst>
        </pc:sldLayoutChg>
        <pc:sldLayoutChg chg="modTransition">
          <pc:chgData name="Ralf Bohmann" userId="b08780513e87a9c4" providerId="LiveId" clId="{32A0DA6B-09B0-4E3C-ACED-119EFAC9FE68}" dt="2021-03-24T20:14:45.419" v="6"/>
          <pc:sldLayoutMkLst>
            <pc:docMk/>
            <pc:sldMasterMk cId="1924450916" sldId="2147483648"/>
            <pc:sldLayoutMk cId="2961534354" sldId="2147483658"/>
          </pc:sldLayoutMkLst>
        </pc:sldLayoutChg>
        <pc:sldLayoutChg chg="modTransition">
          <pc:chgData name="Ralf Bohmann" userId="b08780513e87a9c4" providerId="LiveId" clId="{32A0DA6B-09B0-4E3C-ACED-119EFAC9FE68}" dt="2021-03-24T20:14:45.419" v="6"/>
          <pc:sldLayoutMkLst>
            <pc:docMk/>
            <pc:sldMasterMk cId="1924450916" sldId="2147483648"/>
            <pc:sldLayoutMk cId="43709566" sldId="2147483659"/>
          </pc:sldLayoutMkLst>
        </pc:sldLayoutChg>
      </pc:sldMasterChg>
    </pc:docChg>
  </pc:docChgLst>
  <pc:docChgLst>
    <pc:chgData name="Ralf Bohmann" userId="b08780513e87a9c4" providerId="LiveId" clId="{D10743C7-38DA-468B-8CA9-9A461C73157C}"/>
    <pc:docChg chg="modSld modMainMaster">
      <pc:chgData name="Ralf Bohmann" userId="b08780513e87a9c4" providerId="LiveId" clId="{D10743C7-38DA-468B-8CA9-9A461C73157C}" dt="2021-02-12T20:55:32.762" v="7"/>
      <pc:docMkLst>
        <pc:docMk/>
      </pc:docMkLst>
      <pc:sldChg chg="modTransition">
        <pc:chgData name="Ralf Bohmann" userId="b08780513e87a9c4" providerId="LiveId" clId="{D10743C7-38DA-468B-8CA9-9A461C73157C}" dt="2021-02-12T20:55:32.762" v="7"/>
        <pc:sldMkLst>
          <pc:docMk/>
          <pc:sldMk cId="1040214663" sldId="256"/>
        </pc:sldMkLst>
      </pc:sldChg>
      <pc:sldChg chg="modTransition">
        <pc:chgData name="Ralf Bohmann" userId="b08780513e87a9c4" providerId="LiveId" clId="{D10743C7-38DA-468B-8CA9-9A461C73157C}" dt="2021-02-12T20:55:32.762" v="7"/>
        <pc:sldMkLst>
          <pc:docMk/>
          <pc:sldMk cId="2841131970" sldId="257"/>
        </pc:sldMkLst>
      </pc:sldChg>
      <pc:sldChg chg="modTransition">
        <pc:chgData name="Ralf Bohmann" userId="b08780513e87a9c4" providerId="LiveId" clId="{D10743C7-38DA-468B-8CA9-9A461C73157C}" dt="2021-02-12T20:55:32.762" v="7"/>
        <pc:sldMkLst>
          <pc:docMk/>
          <pc:sldMk cId="1436763978" sldId="260"/>
        </pc:sldMkLst>
      </pc:sldChg>
      <pc:sldChg chg="modTransition modAnim">
        <pc:chgData name="Ralf Bohmann" userId="b08780513e87a9c4" providerId="LiveId" clId="{D10743C7-38DA-468B-8CA9-9A461C73157C}" dt="2021-02-12T20:55:32.762" v="7"/>
        <pc:sldMkLst>
          <pc:docMk/>
          <pc:sldMk cId="2929992382" sldId="261"/>
        </pc:sldMkLst>
      </pc:sldChg>
      <pc:sldChg chg="modTransition">
        <pc:chgData name="Ralf Bohmann" userId="b08780513e87a9c4" providerId="LiveId" clId="{D10743C7-38DA-468B-8CA9-9A461C73157C}" dt="2021-02-12T20:55:32.762" v="7"/>
        <pc:sldMkLst>
          <pc:docMk/>
          <pc:sldMk cId="1593067729" sldId="262"/>
        </pc:sldMkLst>
      </pc:sldChg>
      <pc:sldChg chg="modTransition">
        <pc:chgData name="Ralf Bohmann" userId="b08780513e87a9c4" providerId="LiveId" clId="{D10743C7-38DA-468B-8CA9-9A461C73157C}" dt="2021-02-12T20:55:32.762" v="7"/>
        <pc:sldMkLst>
          <pc:docMk/>
          <pc:sldMk cId="1421200426" sldId="263"/>
        </pc:sldMkLst>
      </pc:sldChg>
      <pc:sldChg chg="modTransition">
        <pc:chgData name="Ralf Bohmann" userId="b08780513e87a9c4" providerId="LiveId" clId="{D10743C7-38DA-468B-8CA9-9A461C73157C}" dt="2021-02-12T20:55:32.762" v="7"/>
        <pc:sldMkLst>
          <pc:docMk/>
          <pc:sldMk cId="3657827774" sldId="264"/>
        </pc:sldMkLst>
      </pc:sldChg>
      <pc:sldChg chg="modTransition">
        <pc:chgData name="Ralf Bohmann" userId="b08780513e87a9c4" providerId="LiveId" clId="{D10743C7-38DA-468B-8CA9-9A461C73157C}" dt="2021-02-12T20:55:32.762" v="7"/>
        <pc:sldMkLst>
          <pc:docMk/>
          <pc:sldMk cId="3930087146" sldId="265"/>
        </pc:sldMkLst>
      </pc:sldChg>
      <pc:sldChg chg="modTransition">
        <pc:chgData name="Ralf Bohmann" userId="b08780513e87a9c4" providerId="LiveId" clId="{D10743C7-38DA-468B-8CA9-9A461C73157C}" dt="2021-02-12T20:55:32.762" v="7"/>
        <pc:sldMkLst>
          <pc:docMk/>
          <pc:sldMk cId="3811958075" sldId="266"/>
        </pc:sldMkLst>
      </pc:sldChg>
      <pc:sldChg chg="modTransition">
        <pc:chgData name="Ralf Bohmann" userId="b08780513e87a9c4" providerId="LiveId" clId="{D10743C7-38DA-468B-8CA9-9A461C73157C}" dt="2021-02-12T20:55:32.762" v="7"/>
        <pc:sldMkLst>
          <pc:docMk/>
          <pc:sldMk cId="3966464153" sldId="270"/>
        </pc:sldMkLst>
      </pc:sldChg>
      <pc:sldChg chg="modTransition">
        <pc:chgData name="Ralf Bohmann" userId="b08780513e87a9c4" providerId="LiveId" clId="{D10743C7-38DA-468B-8CA9-9A461C73157C}" dt="2021-02-12T20:55:32.762" v="7"/>
        <pc:sldMkLst>
          <pc:docMk/>
          <pc:sldMk cId="3287502621" sldId="271"/>
        </pc:sldMkLst>
      </pc:sldChg>
      <pc:sldChg chg="modTransition">
        <pc:chgData name="Ralf Bohmann" userId="b08780513e87a9c4" providerId="LiveId" clId="{D10743C7-38DA-468B-8CA9-9A461C73157C}" dt="2021-02-12T20:55:32.762" v="7"/>
        <pc:sldMkLst>
          <pc:docMk/>
          <pc:sldMk cId="166524618" sldId="272"/>
        </pc:sldMkLst>
      </pc:sldChg>
      <pc:sldChg chg="modTransition">
        <pc:chgData name="Ralf Bohmann" userId="b08780513e87a9c4" providerId="LiveId" clId="{D10743C7-38DA-468B-8CA9-9A461C73157C}" dt="2021-02-12T20:55:32.762" v="7"/>
        <pc:sldMkLst>
          <pc:docMk/>
          <pc:sldMk cId="3661658736" sldId="273"/>
        </pc:sldMkLst>
      </pc:sldChg>
      <pc:sldChg chg="modTransition">
        <pc:chgData name="Ralf Bohmann" userId="b08780513e87a9c4" providerId="LiveId" clId="{D10743C7-38DA-468B-8CA9-9A461C73157C}" dt="2021-02-12T20:55:32.762" v="7"/>
        <pc:sldMkLst>
          <pc:docMk/>
          <pc:sldMk cId="3932183489" sldId="274"/>
        </pc:sldMkLst>
      </pc:sldChg>
      <pc:sldChg chg="modTransition">
        <pc:chgData name="Ralf Bohmann" userId="b08780513e87a9c4" providerId="LiveId" clId="{D10743C7-38DA-468B-8CA9-9A461C73157C}" dt="2021-02-12T20:55:32.762" v="7"/>
        <pc:sldMkLst>
          <pc:docMk/>
          <pc:sldMk cId="631887412" sldId="275"/>
        </pc:sldMkLst>
      </pc:sldChg>
      <pc:sldChg chg="modTransition">
        <pc:chgData name="Ralf Bohmann" userId="b08780513e87a9c4" providerId="LiveId" clId="{D10743C7-38DA-468B-8CA9-9A461C73157C}" dt="2021-02-12T20:55:32.762" v="7"/>
        <pc:sldMkLst>
          <pc:docMk/>
          <pc:sldMk cId="3574902611" sldId="277"/>
        </pc:sldMkLst>
      </pc:sldChg>
      <pc:sldChg chg="modTransition">
        <pc:chgData name="Ralf Bohmann" userId="b08780513e87a9c4" providerId="LiveId" clId="{D10743C7-38DA-468B-8CA9-9A461C73157C}" dt="2021-02-12T20:55:32.762" v="7"/>
        <pc:sldMkLst>
          <pc:docMk/>
          <pc:sldMk cId="1651396369" sldId="278"/>
        </pc:sldMkLst>
      </pc:sldChg>
      <pc:sldChg chg="modTransition">
        <pc:chgData name="Ralf Bohmann" userId="b08780513e87a9c4" providerId="LiveId" clId="{D10743C7-38DA-468B-8CA9-9A461C73157C}" dt="2021-02-12T20:55:32.762" v="7"/>
        <pc:sldMkLst>
          <pc:docMk/>
          <pc:sldMk cId="243907650" sldId="279"/>
        </pc:sldMkLst>
      </pc:sldChg>
      <pc:sldChg chg="modTransition">
        <pc:chgData name="Ralf Bohmann" userId="b08780513e87a9c4" providerId="LiveId" clId="{D10743C7-38DA-468B-8CA9-9A461C73157C}" dt="2021-02-12T20:55:32.762" v="7"/>
        <pc:sldMkLst>
          <pc:docMk/>
          <pc:sldMk cId="3127148732" sldId="280"/>
        </pc:sldMkLst>
      </pc:sldChg>
      <pc:sldChg chg="modTransition">
        <pc:chgData name="Ralf Bohmann" userId="b08780513e87a9c4" providerId="LiveId" clId="{D10743C7-38DA-468B-8CA9-9A461C73157C}" dt="2021-02-12T20:55:32.762" v="7"/>
        <pc:sldMkLst>
          <pc:docMk/>
          <pc:sldMk cId="2000493063" sldId="281"/>
        </pc:sldMkLst>
      </pc:sldChg>
      <pc:sldMasterChg chg="modTransition modSldLayout">
        <pc:chgData name="Ralf Bohmann" userId="b08780513e87a9c4" providerId="LiveId" clId="{D10743C7-38DA-468B-8CA9-9A461C73157C}" dt="2021-02-12T20:55:32.762" v="7"/>
        <pc:sldMasterMkLst>
          <pc:docMk/>
          <pc:sldMasterMk cId="1924450916" sldId="2147483648"/>
        </pc:sldMasterMkLst>
        <pc:sldLayoutChg chg="modTransition">
          <pc:chgData name="Ralf Bohmann" userId="b08780513e87a9c4" providerId="LiveId" clId="{D10743C7-38DA-468B-8CA9-9A461C73157C}" dt="2021-02-12T20:55:32.762" v="7"/>
          <pc:sldLayoutMkLst>
            <pc:docMk/>
            <pc:sldMasterMk cId="1924450916" sldId="2147483648"/>
            <pc:sldLayoutMk cId="954404826" sldId="2147483649"/>
          </pc:sldLayoutMkLst>
        </pc:sldLayoutChg>
        <pc:sldLayoutChg chg="modTransition">
          <pc:chgData name="Ralf Bohmann" userId="b08780513e87a9c4" providerId="LiveId" clId="{D10743C7-38DA-468B-8CA9-9A461C73157C}" dt="2021-02-12T20:55:32.762" v="7"/>
          <pc:sldLayoutMkLst>
            <pc:docMk/>
            <pc:sldMasterMk cId="1924450916" sldId="2147483648"/>
            <pc:sldLayoutMk cId="2653293785" sldId="2147483650"/>
          </pc:sldLayoutMkLst>
        </pc:sldLayoutChg>
        <pc:sldLayoutChg chg="modTransition">
          <pc:chgData name="Ralf Bohmann" userId="b08780513e87a9c4" providerId="LiveId" clId="{D10743C7-38DA-468B-8CA9-9A461C73157C}" dt="2021-02-12T20:55:32.762" v="7"/>
          <pc:sldLayoutMkLst>
            <pc:docMk/>
            <pc:sldMasterMk cId="1924450916" sldId="2147483648"/>
            <pc:sldLayoutMk cId="968549879" sldId="2147483651"/>
          </pc:sldLayoutMkLst>
        </pc:sldLayoutChg>
        <pc:sldLayoutChg chg="modTransition">
          <pc:chgData name="Ralf Bohmann" userId="b08780513e87a9c4" providerId="LiveId" clId="{D10743C7-38DA-468B-8CA9-9A461C73157C}" dt="2021-02-12T20:55:32.762" v="7"/>
          <pc:sldLayoutMkLst>
            <pc:docMk/>
            <pc:sldMasterMk cId="1924450916" sldId="2147483648"/>
            <pc:sldLayoutMk cId="939909062" sldId="2147483652"/>
          </pc:sldLayoutMkLst>
        </pc:sldLayoutChg>
        <pc:sldLayoutChg chg="modTransition">
          <pc:chgData name="Ralf Bohmann" userId="b08780513e87a9c4" providerId="LiveId" clId="{D10743C7-38DA-468B-8CA9-9A461C73157C}" dt="2021-02-12T20:55:32.762" v="7"/>
          <pc:sldLayoutMkLst>
            <pc:docMk/>
            <pc:sldMasterMk cId="1924450916" sldId="2147483648"/>
            <pc:sldLayoutMk cId="4262747837" sldId="2147483653"/>
          </pc:sldLayoutMkLst>
        </pc:sldLayoutChg>
        <pc:sldLayoutChg chg="modTransition">
          <pc:chgData name="Ralf Bohmann" userId="b08780513e87a9c4" providerId="LiveId" clId="{D10743C7-38DA-468B-8CA9-9A461C73157C}" dt="2021-02-12T20:55:32.762" v="7"/>
          <pc:sldLayoutMkLst>
            <pc:docMk/>
            <pc:sldMasterMk cId="1924450916" sldId="2147483648"/>
            <pc:sldLayoutMk cId="3832400663" sldId="2147483654"/>
          </pc:sldLayoutMkLst>
        </pc:sldLayoutChg>
        <pc:sldLayoutChg chg="modTransition">
          <pc:chgData name="Ralf Bohmann" userId="b08780513e87a9c4" providerId="LiveId" clId="{D10743C7-38DA-468B-8CA9-9A461C73157C}" dt="2021-02-12T20:55:32.762" v="7"/>
          <pc:sldLayoutMkLst>
            <pc:docMk/>
            <pc:sldMasterMk cId="1924450916" sldId="2147483648"/>
            <pc:sldLayoutMk cId="1475572532" sldId="2147483655"/>
          </pc:sldLayoutMkLst>
        </pc:sldLayoutChg>
        <pc:sldLayoutChg chg="modTransition">
          <pc:chgData name="Ralf Bohmann" userId="b08780513e87a9c4" providerId="LiveId" clId="{D10743C7-38DA-468B-8CA9-9A461C73157C}" dt="2021-02-12T20:55:32.762" v="7"/>
          <pc:sldLayoutMkLst>
            <pc:docMk/>
            <pc:sldMasterMk cId="1924450916" sldId="2147483648"/>
            <pc:sldLayoutMk cId="3347080788" sldId="2147483656"/>
          </pc:sldLayoutMkLst>
        </pc:sldLayoutChg>
        <pc:sldLayoutChg chg="modTransition">
          <pc:chgData name="Ralf Bohmann" userId="b08780513e87a9c4" providerId="LiveId" clId="{D10743C7-38DA-468B-8CA9-9A461C73157C}" dt="2021-02-12T20:55:32.762" v="7"/>
          <pc:sldLayoutMkLst>
            <pc:docMk/>
            <pc:sldMasterMk cId="1924450916" sldId="2147483648"/>
            <pc:sldLayoutMk cId="363346323" sldId="2147483657"/>
          </pc:sldLayoutMkLst>
        </pc:sldLayoutChg>
        <pc:sldLayoutChg chg="modTransition">
          <pc:chgData name="Ralf Bohmann" userId="b08780513e87a9c4" providerId="LiveId" clId="{D10743C7-38DA-468B-8CA9-9A461C73157C}" dt="2021-02-12T20:55:32.762" v="7"/>
          <pc:sldLayoutMkLst>
            <pc:docMk/>
            <pc:sldMasterMk cId="1924450916" sldId="2147483648"/>
            <pc:sldLayoutMk cId="2961534354" sldId="2147483658"/>
          </pc:sldLayoutMkLst>
        </pc:sldLayoutChg>
        <pc:sldLayoutChg chg="modTransition">
          <pc:chgData name="Ralf Bohmann" userId="b08780513e87a9c4" providerId="LiveId" clId="{D10743C7-38DA-468B-8CA9-9A461C73157C}" dt="2021-02-12T20:55:32.762" v="7"/>
          <pc:sldLayoutMkLst>
            <pc:docMk/>
            <pc:sldMasterMk cId="1924450916" sldId="2147483648"/>
            <pc:sldLayoutMk cId="4370956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ABC4CE-A10A-47D1-A167-2465BC46D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4C5BA6F-2148-4E46-81FA-1872EE578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AD0DE0-14DE-4E9F-9EDD-0D4C3116A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3BE4-5D2A-415E-A8A7-FB6C003AB45A}" type="datetimeFigureOut">
              <a:rPr lang="de-DE" smtClean="0"/>
              <a:t>24.03.2021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95C0AC-3E7B-47F7-87FD-B768AE72B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32C1BE-7F69-4923-A9C4-2CB078D9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A61-265B-4F5D-95F6-E6EA584D6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40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81646-FE31-46BF-8531-C3FFD9F72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476803-4404-4BBB-B900-D16C1E175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E478F1-F862-4953-8049-B36CBECC7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3BE4-5D2A-415E-A8A7-FB6C003AB45A}" type="datetimeFigureOut">
              <a:rPr lang="de-DE" smtClean="0"/>
              <a:t>24.03.2021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6342B0-85CB-49F9-8F71-59FE60926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1CF89A-0DAA-49FC-B85E-0213D822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A61-265B-4F5D-95F6-E6EA584D6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53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4417386-5164-45DB-9F0C-A27DB55D04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F119FE6-FEEB-4D94-9A32-27C978219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109C43-E055-4FDF-976D-1F80A8948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3BE4-5D2A-415E-A8A7-FB6C003AB45A}" type="datetimeFigureOut">
              <a:rPr lang="de-DE" smtClean="0"/>
              <a:t>24.03.2021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0CBCCD-D63B-438D-B86F-2849F078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80EF87-7F1A-45CD-B2B2-697EBB41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A61-265B-4F5D-95F6-E6EA584D6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0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FD22F-8854-4CAE-B98F-F52D7C9E5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BE2993-C224-4155-9968-D0F43249F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837C0D-A18F-4B9F-967F-F6AA1D521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3BE4-5D2A-415E-A8A7-FB6C003AB45A}" type="datetimeFigureOut">
              <a:rPr lang="de-DE" smtClean="0"/>
              <a:t>24.03.2021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99BB32-9C8B-4CAE-8B20-B1D655478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3F737A-2363-4AA0-97E1-28FBB99E3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A61-265B-4F5D-95F6-E6EA584D6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29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FDDD91-7446-4A27-9454-956438E68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2D4461-0EA2-4D81-811F-58BF25DDE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F93C0C-CBBE-4DC6-9240-B2F8B3E5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3BE4-5D2A-415E-A8A7-FB6C003AB45A}" type="datetimeFigureOut">
              <a:rPr lang="de-DE" smtClean="0"/>
              <a:t>24.03.2021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1B42A6-B47D-48BA-A9C1-837B0219E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A95F8E-8CAB-4A9D-9FB7-1C1253BD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A61-265B-4F5D-95F6-E6EA584D6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854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A6CF6-5989-4C83-BD2C-5D979624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72F4C8-EE9A-476B-BB0B-E13267618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EB2601-4B27-4136-8ED3-E2180DBDD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942E02B-67EF-4555-BB57-516F47C4F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3BE4-5D2A-415E-A8A7-FB6C003AB45A}" type="datetimeFigureOut">
              <a:rPr lang="de-DE" smtClean="0"/>
              <a:t>24.03.2021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5FF5003-CE8D-4F8E-BA20-B7AB4E97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88E501-1A28-4232-865B-C9DE9A95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A61-265B-4F5D-95F6-E6EA584D6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990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4D6AE-DF33-4A87-8056-DCBDDBBB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247C17-3DA7-42F6-B716-98945A180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6DEB40-87B2-48CA-9F7C-F8328BE55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B44DAC8-EBBF-47D2-89DE-EC8839A25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32A7FCA-9F11-42E6-A09D-3FF174738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ED3394F-E87F-4D87-88D8-71B904AFC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3BE4-5D2A-415E-A8A7-FB6C003AB45A}" type="datetimeFigureOut">
              <a:rPr lang="de-DE" smtClean="0"/>
              <a:t>24.03.2021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C67B19C-DAAF-4EA9-B07A-62DC11979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4CED30E-82E0-4911-83CD-BCB6933A7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A61-265B-4F5D-95F6-E6EA584D6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74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1F0604-8CB8-40E9-B18A-F8C055A0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241D60-D189-498D-BA0B-A28DE8FF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3BE4-5D2A-415E-A8A7-FB6C003AB45A}" type="datetimeFigureOut">
              <a:rPr lang="de-DE" smtClean="0"/>
              <a:t>24.03.2021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478D47-BCFA-4D4B-8667-0507BE9A1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1648D5-CF6C-4C3F-BDBB-0B8AEC14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A61-265B-4F5D-95F6-E6EA584D6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40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3909B8C-7B87-4141-B903-9A24D016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3BE4-5D2A-415E-A8A7-FB6C003AB45A}" type="datetimeFigureOut">
              <a:rPr lang="de-DE" smtClean="0"/>
              <a:t>24.03.2021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8F10C04-A06E-4FE3-82FB-321975612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5C6FE5-0ACF-4FB7-A312-0422A9C08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A61-265B-4F5D-95F6-E6EA584D6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57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D4DDF-5821-4CFD-8CD5-70B8AA3D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9DD17C-D53B-4E98-9F29-F4D473079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CAB9E3-3F0F-45C3-94D4-3F035D88F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1635F2-825C-40AA-935E-E83BA4DC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3BE4-5D2A-415E-A8A7-FB6C003AB45A}" type="datetimeFigureOut">
              <a:rPr lang="de-DE" smtClean="0"/>
              <a:t>24.03.2021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4FC8D7-AE1C-4273-B265-58856D1D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67391C-1B93-41E7-84C4-C4F5465C2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A61-265B-4F5D-95F6-E6EA584D6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08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A166D-E6CD-4CBE-8246-9A91833E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D69CF47-9B30-4EFC-8284-109EC1E07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0B62B1A-336D-442A-BBD9-4B56A591A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01A0FD1-DAC0-478A-8375-6E482F37C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3BE4-5D2A-415E-A8A7-FB6C003AB45A}" type="datetimeFigureOut">
              <a:rPr lang="de-DE" smtClean="0"/>
              <a:t>24.03.2021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420A6A-ABA4-49DE-B2F2-4AC03A4B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0C960C-B2F1-4B2B-91E3-B51E053A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A61-265B-4F5D-95F6-E6EA584D6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4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AE7924F-3F6F-43BF-A0C1-E3CE17A9D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CB808D-C4A1-4386-9FDD-17275CF96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DC6B5A-1EF5-4B58-9D90-066FA90FD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13BE4-5D2A-415E-A8A7-FB6C003AB45A}" type="datetimeFigureOut">
              <a:rPr lang="de-DE" smtClean="0"/>
              <a:t>24.03.2021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7AB49E-E2C7-479F-BB8A-40F5FE4B3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172869-A7E0-4E0E-AF85-9DB6D6955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E8A61-265B-4F5D-95F6-E6EA584D6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45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7" Type="http://schemas.openxmlformats.org/officeDocument/2006/relationships/image" Target="../media/image17.sv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ja.wikipedia.org/wiki/%C3%A3%C2%83%C2%94%C3%A3%C2%83%C2%83%C3%A3%C2%82%C2%B3%C3%A3%C2%83%C2%AD" TargetMode="External"/><Relationship Id="rId13" Type="http://schemas.openxmlformats.org/officeDocument/2006/relationships/image" Target="../media/image27.jpg"/><Relationship Id="rId18" Type="http://schemas.openxmlformats.org/officeDocument/2006/relationships/hyperlink" Target="https://www.pinterest.de/eifelhexe/saxophon/" TargetMode="External"/><Relationship Id="rId3" Type="http://schemas.openxmlformats.org/officeDocument/2006/relationships/hyperlink" Target="https://fr.wikipedia.org/wiki/Fl%C3%BBte_traversi%C3%A8re" TargetMode="External"/><Relationship Id="rId21" Type="http://schemas.openxmlformats.org/officeDocument/2006/relationships/image" Target="../media/image31.png"/><Relationship Id="rId7" Type="http://schemas.openxmlformats.org/officeDocument/2006/relationships/image" Target="../media/image24.jpg"/><Relationship Id="rId12" Type="http://schemas.openxmlformats.org/officeDocument/2006/relationships/hyperlink" Target="https://www.meyer-music.com/product/oboe/" TargetMode="External"/><Relationship Id="rId17" Type="http://schemas.openxmlformats.org/officeDocument/2006/relationships/image" Target="../media/image29.jpg"/><Relationship Id="rId2" Type="http://schemas.openxmlformats.org/officeDocument/2006/relationships/image" Target="../media/image22.jpg"/><Relationship Id="rId16" Type="http://schemas.openxmlformats.org/officeDocument/2006/relationships/hyperlink" Target="https://www.kirstein.de/Blasinstrumente/Blechblasinstrumente/Tenorhoerner/Cerveny-CVTH521-4-Bb-Tenorhorn.html" TargetMode="External"/><Relationship Id="rId20" Type="http://schemas.openxmlformats.org/officeDocument/2006/relationships/hyperlink" Target="https://www.fmb-direkt.de/jupiter-trompete-jtr-1100q-lackier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11" Type="http://schemas.openxmlformats.org/officeDocument/2006/relationships/image" Target="../media/image26.jpg"/><Relationship Id="rId24" Type="http://schemas.openxmlformats.org/officeDocument/2006/relationships/hyperlink" Target="https://de.wikipedia.org/wiki/Datei:Yamaha_Horn_YHR-667V.png" TargetMode="External"/><Relationship Id="rId5" Type="http://schemas.openxmlformats.org/officeDocument/2006/relationships/hyperlink" Target="https://music.stackexchange.com/questions/24243/what-is-the-difference-between-a-xylophone-a-glockenspiel-marimba-a-xylorimba" TargetMode="External"/><Relationship Id="rId15" Type="http://schemas.openxmlformats.org/officeDocument/2006/relationships/image" Target="../media/image28.jpg"/><Relationship Id="rId23" Type="http://schemas.openxmlformats.org/officeDocument/2006/relationships/image" Target="../media/image32.png"/><Relationship Id="rId10" Type="http://schemas.openxmlformats.org/officeDocument/2006/relationships/hyperlink" Target="https://musikshop-linth.ch/products/posaune-b-f-yamaha-ysl-882-gor-lackiert/" TargetMode="External"/><Relationship Id="rId19" Type="http://schemas.openxmlformats.org/officeDocument/2006/relationships/image" Target="../media/image30.jpg"/><Relationship Id="rId4" Type="http://schemas.openxmlformats.org/officeDocument/2006/relationships/image" Target="../media/image23.jpg"/><Relationship Id="rId9" Type="http://schemas.openxmlformats.org/officeDocument/2006/relationships/image" Target="../media/image25.jpeg"/><Relationship Id="rId14" Type="http://schemas.openxmlformats.org/officeDocument/2006/relationships/hyperlink" Target="https://en.wikipedia.org/wiki/Tuba" TargetMode="External"/><Relationship Id="rId22" Type="http://schemas.openxmlformats.org/officeDocument/2006/relationships/hyperlink" Target="https://pixabay.com/en/clarinet-wind-instrument-music-play-1870572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8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42.sv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image" Target="../media/image35.svg"/><Relationship Id="rId9" Type="http://schemas.openxmlformats.org/officeDocument/2006/relationships/image" Target="../media/image38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7" Type="http://schemas.openxmlformats.org/officeDocument/2006/relationships/image" Target="../media/image9.sv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10.tmp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image" Target="../media/image7.sv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image" Target="../media/image12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image" Target="../media/image6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9.sv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openxmlformats.org/officeDocument/2006/relationships/image" Target="../media/image11.tmp"/><Relationship Id="rId30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4.tmp"/><Relationship Id="rId7" Type="http://schemas.openxmlformats.org/officeDocument/2006/relationships/image" Target="../media/image16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9.svg"/><Relationship Id="rId4" Type="http://schemas.openxmlformats.org/officeDocument/2006/relationships/image" Target="../media/image15.tmp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7" Type="http://schemas.openxmlformats.org/officeDocument/2006/relationships/image" Target="../media/image17.sv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DB6903B-0C01-486E-983E-5CDC106B3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6860" y="309196"/>
            <a:ext cx="5212992" cy="196990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707831A-9CC1-4429-8C0F-BB041AEAF036}"/>
              </a:ext>
            </a:extLst>
          </p:cNvPr>
          <p:cNvSpPr txBox="1"/>
          <p:nvPr/>
        </p:nvSpPr>
        <p:spPr>
          <a:xfrm>
            <a:off x="2154120" y="2279102"/>
            <a:ext cx="80910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1" dirty="0"/>
              <a:t>Herzlich Willkommen</a:t>
            </a:r>
          </a:p>
          <a:p>
            <a:pPr algn="ctr"/>
            <a:r>
              <a:rPr lang="de-DE" sz="3600" b="1" dirty="0"/>
              <a:t>zum</a:t>
            </a:r>
          </a:p>
          <a:p>
            <a:pPr algn="ctr"/>
            <a:r>
              <a:rPr lang="de-DE" sz="3600" b="1" dirty="0"/>
              <a:t>virtuellen Vorbereitungskurs</a:t>
            </a:r>
          </a:p>
          <a:p>
            <a:pPr algn="ctr"/>
            <a:r>
              <a:rPr lang="de-DE" sz="3600" b="1" dirty="0"/>
              <a:t> für den E-Lehrgang</a:t>
            </a:r>
          </a:p>
          <a:p>
            <a:pPr algn="ctr"/>
            <a:endParaRPr lang="de-DE" sz="3600" b="1" dirty="0"/>
          </a:p>
          <a:p>
            <a:pPr algn="ctr"/>
            <a:r>
              <a:rPr lang="de-DE" sz="3600" b="1" dirty="0"/>
              <a:t>Teil 3.</a:t>
            </a:r>
          </a:p>
        </p:txBody>
      </p:sp>
    </p:spTree>
    <p:extLst>
      <p:ext uri="{BB962C8B-B14F-4D97-AF65-F5344CB8AC3E}">
        <p14:creationId xmlns:p14="http://schemas.microsoft.com/office/powerpoint/2010/main" val="104021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Waffe enthält.&#10;&#10;Automatisch generierte Beschreibung">
            <a:extLst>
              <a:ext uri="{FF2B5EF4-FFF2-40B4-BE49-F238E27FC236}">
                <a16:creationId xmlns:a16="http://schemas.microsoft.com/office/drawing/2014/main" id="{8B9BAFFD-2E53-482E-8305-275B74685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6" y="2313194"/>
            <a:ext cx="11158057" cy="22316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8D7A2F4-0AE7-48AC-9F79-AE241A4365E4}"/>
              </a:ext>
            </a:extLst>
          </p:cNvPr>
          <p:cNvSpPr txBox="1"/>
          <p:nvPr/>
        </p:nvSpPr>
        <p:spPr>
          <a:xfrm>
            <a:off x="2174034" y="3128868"/>
            <a:ext cx="5780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4375" algn="l"/>
                <a:tab pos="1438275" algn="l"/>
                <a:tab pos="2241550" algn="l"/>
                <a:tab pos="2954338" algn="l"/>
                <a:tab pos="3679825" algn="l"/>
                <a:tab pos="4394200" algn="l"/>
                <a:tab pos="5207000" algn="l"/>
              </a:tabLst>
            </a:pPr>
            <a:r>
              <a:rPr lang="de-DE" sz="2000" b="1" dirty="0"/>
              <a:t>es	f	g	</a:t>
            </a:r>
            <a:r>
              <a:rPr lang="de-DE" sz="2000" b="1" dirty="0" err="1"/>
              <a:t>as</a:t>
            </a:r>
            <a:r>
              <a:rPr lang="de-DE" sz="2000" b="1" dirty="0"/>
              <a:t>	b	c	d	es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B385262-46B2-41AD-B498-7B422A1C0E94}"/>
              </a:ext>
            </a:extLst>
          </p:cNvPr>
          <p:cNvSpPr txBox="1"/>
          <p:nvPr/>
        </p:nvSpPr>
        <p:spPr>
          <a:xfrm>
            <a:off x="8326220" y="3171409"/>
            <a:ext cx="3233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6088" algn="l"/>
                <a:tab pos="892175" algn="l"/>
                <a:tab pos="1260475" algn="l"/>
                <a:tab pos="1706563" algn="l"/>
                <a:tab pos="2152650" algn="l"/>
                <a:tab pos="2598738" algn="l"/>
              </a:tabLst>
            </a:pPr>
            <a:r>
              <a:rPr lang="de-DE" sz="2000" b="1" dirty="0"/>
              <a:t>es	g	b	es	b	g	es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4C0A5E8-CEF7-4751-B336-90D35AEC6C55}"/>
              </a:ext>
            </a:extLst>
          </p:cNvPr>
          <p:cNvSpPr txBox="1"/>
          <p:nvPr/>
        </p:nvSpPr>
        <p:spPr>
          <a:xfrm>
            <a:off x="2431094" y="756662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/>
              <a:t>Es – Dur Tonleiter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6281731-7657-4DAC-8F97-BF22C0F15698}"/>
              </a:ext>
            </a:extLst>
          </p:cNvPr>
          <p:cNvSpPr txBox="1"/>
          <p:nvPr/>
        </p:nvSpPr>
        <p:spPr>
          <a:xfrm>
            <a:off x="2557344" y="2120794"/>
            <a:ext cx="4932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4375" algn="l"/>
                <a:tab pos="1438275" algn="l"/>
                <a:tab pos="2241550" algn="l"/>
                <a:tab pos="2954338" algn="l"/>
                <a:tab pos="3679825" algn="l"/>
                <a:tab pos="4394200" algn="l"/>
                <a:tab pos="5207000" algn="l"/>
              </a:tabLst>
            </a:pPr>
            <a:r>
              <a:rPr lang="de-DE" sz="2000" b="1" dirty="0"/>
              <a:t>1	1	½	1	1	1	½	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C614941-4E2A-4CD4-86A5-A0A63B67B625}"/>
              </a:ext>
            </a:extLst>
          </p:cNvPr>
          <p:cNvSpPr txBox="1"/>
          <p:nvPr/>
        </p:nvSpPr>
        <p:spPr>
          <a:xfrm>
            <a:off x="8419235" y="4679510"/>
            <a:ext cx="328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7188" algn="l"/>
                <a:tab pos="892175" algn="l"/>
                <a:tab pos="1260475" algn="l"/>
                <a:tab pos="1795463" algn="l"/>
                <a:tab pos="2241550" algn="l"/>
                <a:tab pos="2687638" algn="l"/>
              </a:tabLst>
            </a:pPr>
            <a:r>
              <a:rPr lang="de-DE" dirty="0"/>
              <a:t>I.	III.	V.	VIII.	V.	III.	I.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A582D63-D863-49FD-8762-41973B5F28C9}"/>
              </a:ext>
            </a:extLst>
          </p:cNvPr>
          <p:cNvSpPr txBox="1"/>
          <p:nvPr/>
        </p:nvSpPr>
        <p:spPr>
          <a:xfrm>
            <a:off x="8761270" y="1548905"/>
            <a:ext cx="189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Dreiklang</a:t>
            </a:r>
          </a:p>
        </p:txBody>
      </p:sp>
      <p:pic>
        <p:nvPicPr>
          <p:cNvPr id="10" name="Grafik 9" descr="Ein Bild, das Text, Musik, Klavier enthält.&#10;&#10;Automatisch generierte Beschreibung">
            <a:extLst>
              <a:ext uri="{FF2B5EF4-FFF2-40B4-BE49-F238E27FC236}">
                <a16:creationId xmlns:a16="http://schemas.microsoft.com/office/drawing/2014/main" id="{5A6EA493-D55D-4681-BB29-C21760546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26" y="-7753"/>
            <a:ext cx="7415562" cy="222530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E3D13DE-1623-48E9-961E-1BE7DA775901}"/>
              </a:ext>
            </a:extLst>
          </p:cNvPr>
          <p:cNvSpPr txBox="1"/>
          <p:nvPr/>
        </p:nvSpPr>
        <p:spPr>
          <a:xfrm>
            <a:off x="4880516" y="-7753"/>
            <a:ext cx="546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A4F6F80-2DBD-4D29-8AFA-96740FFE302F}"/>
              </a:ext>
            </a:extLst>
          </p:cNvPr>
          <p:cNvSpPr txBox="1"/>
          <p:nvPr/>
        </p:nvSpPr>
        <p:spPr>
          <a:xfrm>
            <a:off x="7042178" y="347023"/>
            <a:ext cx="49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FF00"/>
                </a:solidFill>
              </a:rPr>
              <a:t>es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F435982-7787-4C56-AABE-3F6C48DBDFEB}"/>
              </a:ext>
            </a:extLst>
          </p:cNvPr>
          <p:cNvSpPr txBox="1"/>
          <p:nvPr/>
        </p:nvSpPr>
        <p:spPr>
          <a:xfrm>
            <a:off x="1806494" y="653420"/>
            <a:ext cx="49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FF00"/>
                </a:solidFill>
              </a:rPr>
              <a:t>es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6C3416E-0433-4819-B567-0B0B8E90A25D}"/>
              </a:ext>
            </a:extLst>
          </p:cNvPr>
          <p:cNvSpPr txBox="1"/>
          <p:nvPr/>
        </p:nvSpPr>
        <p:spPr>
          <a:xfrm>
            <a:off x="4061921" y="281697"/>
            <a:ext cx="49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rgbClr val="FFFF00"/>
                </a:solidFill>
              </a:rPr>
              <a:t>as</a:t>
            </a: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14" name="Flussdiagramm: Verbinder 13">
            <a:extLst>
              <a:ext uri="{FF2B5EF4-FFF2-40B4-BE49-F238E27FC236}">
                <a16:creationId xmlns:a16="http://schemas.microsoft.com/office/drawing/2014/main" id="{F5449BEB-7F55-4D64-8366-3AA74B8F0CE4}"/>
              </a:ext>
            </a:extLst>
          </p:cNvPr>
          <p:cNvSpPr/>
          <p:nvPr/>
        </p:nvSpPr>
        <p:spPr>
          <a:xfrm>
            <a:off x="2297149" y="1918248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Flussdiagramm: Verbinder 14">
            <a:extLst>
              <a:ext uri="{FF2B5EF4-FFF2-40B4-BE49-F238E27FC236}">
                <a16:creationId xmlns:a16="http://schemas.microsoft.com/office/drawing/2014/main" id="{29C7C2DF-8BDD-4625-934C-1021FADF4E80}"/>
              </a:ext>
            </a:extLst>
          </p:cNvPr>
          <p:cNvSpPr/>
          <p:nvPr/>
        </p:nvSpPr>
        <p:spPr>
          <a:xfrm>
            <a:off x="3042608" y="1927475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Flussdiagramm: Verbinder 15">
            <a:extLst>
              <a:ext uri="{FF2B5EF4-FFF2-40B4-BE49-F238E27FC236}">
                <a16:creationId xmlns:a16="http://schemas.microsoft.com/office/drawing/2014/main" id="{76AC1852-21F7-4E79-ADC6-D944F0141847}"/>
              </a:ext>
            </a:extLst>
          </p:cNvPr>
          <p:cNvSpPr/>
          <p:nvPr/>
        </p:nvSpPr>
        <p:spPr>
          <a:xfrm>
            <a:off x="3775336" y="1918247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Flussdiagramm: Verbinder 16">
            <a:extLst>
              <a:ext uri="{FF2B5EF4-FFF2-40B4-BE49-F238E27FC236}">
                <a16:creationId xmlns:a16="http://schemas.microsoft.com/office/drawing/2014/main" id="{1FE582BB-8DE4-4530-A711-9200419BFA1B}"/>
              </a:ext>
            </a:extLst>
          </p:cNvPr>
          <p:cNvSpPr/>
          <p:nvPr/>
        </p:nvSpPr>
        <p:spPr>
          <a:xfrm>
            <a:off x="4552576" y="1918246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Flussdiagramm: Verbinder 17">
            <a:extLst>
              <a:ext uri="{FF2B5EF4-FFF2-40B4-BE49-F238E27FC236}">
                <a16:creationId xmlns:a16="http://schemas.microsoft.com/office/drawing/2014/main" id="{9DAD2C67-678F-47ED-87C2-CF41986061A6}"/>
              </a:ext>
            </a:extLst>
          </p:cNvPr>
          <p:cNvSpPr/>
          <p:nvPr/>
        </p:nvSpPr>
        <p:spPr>
          <a:xfrm>
            <a:off x="5285304" y="1942769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Flussdiagramm: Verbinder 18">
            <a:extLst>
              <a:ext uri="{FF2B5EF4-FFF2-40B4-BE49-F238E27FC236}">
                <a16:creationId xmlns:a16="http://schemas.microsoft.com/office/drawing/2014/main" id="{35B85847-F575-49CB-ABEB-AEFD12ED45C4}"/>
              </a:ext>
            </a:extLst>
          </p:cNvPr>
          <p:cNvSpPr/>
          <p:nvPr/>
        </p:nvSpPr>
        <p:spPr>
          <a:xfrm>
            <a:off x="6030763" y="1942768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Flussdiagramm: Verbinder 19">
            <a:extLst>
              <a:ext uri="{FF2B5EF4-FFF2-40B4-BE49-F238E27FC236}">
                <a16:creationId xmlns:a16="http://schemas.microsoft.com/office/drawing/2014/main" id="{852E25DB-8A18-44AF-8BC7-B9D8FECE3562}"/>
              </a:ext>
            </a:extLst>
          </p:cNvPr>
          <p:cNvSpPr/>
          <p:nvPr/>
        </p:nvSpPr>
        <p:spPr>
          <a:xfrm>
            <a:off x="6787374" y="1942768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1415C7A-9B48-45D0-BBFF-5B25B2A14752}"/>
              </a:ext>
            </a:extLst>
          </p:cNvPr>
          <p:cNvSpPr txBox="1"/>
          <p:nvPr/>
        </p:nvSpPr>
        <p:spPr>
          <a:xfrm>
            <a:off x="2188196" y="4508228"/>
            <a:ext cx="753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8275" algn="l"/>
                <a:tab pos="2954338" algn="l"/>
                <a:tab pos="5207000" algn="l"/>
              </a:tabLst>
            </a:pPr>
            <a:r>
              <a:rPr lang="de-DE" sz="2800" b="1" dirty="0"/>
              <a:t>I.	III.	V.</a:t>
            </a:r>
          </a:p>
        </p:txBody>
      </p:sp>
      <p:sp useBgFill="1">
        <p:nvSpPr>
          <p:cNvPr id="22" name="Rechteck 21">
            <a:extLst>
              <a:ext uri="{FF2B5EF4-FFF2-40B4-BE49-F238E27FC236}">
                <a16:creationId xmlns:a16="http://schemas.microsoft.com/office/drawing/2014/main" id="{7C75E3EE-48F4-4876-9D27-5368DF8BB685}"/>
              </a:ext>
            </a:extLst>
          </p:cNvPr>
          <p:cNvSpPr/>
          <p:nvPr/>
        </p:nvSpPr>
        <p:spPr>
          <a:xfrm>
            <a:off x="8348784" y="2225301"/>
            <a:ext cx="3686871" cy="3238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3" name="Grafik 22" descr="Zurück mit einfarbiger Füllung">
            <a:extLst>
              <a:ext uri="{FF2B5EF4-FFF2-40B4-BE49-F238E27FC236}">
                <a16:creationId xmlns:a16="http://schemas.microsoft.com/office/drawing/2014/main" id="{AB4E5D72-9AF2-4E40-9E07-E8360E075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349641">
            <a:off x="1354147" y="3470252"/>
            <a:ext cx="914400" cy="914400"/>
          </a:xfrm>
          <a:prstGeom prst="rect">
            <a:avLst/>
          </a:prstGeom>
        </p:spPr>
      </p:pic>
      <p:pic>
        <p:nvPicPr>
          <p:cNvPr id="24" name="Grafik 23" descr="Zurück mit einfarbiger Füllung">
            <a:extLst>
              <a:ext uri="{FF2B5EF4-FFF2-40B4-BE49-F238E27FC236}">
                <a16:creationId xmlns:a16="http://schemas.microsoft.com/office/drawing/2014/main" id="{1AF56589-EB45-40AC-A5A8-B837C409E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151258">
            <a:off x="1414654" y="2631768"/>
            <a:ext cx="914400" cy="914400"/>
          </a:xfrm>
          <a:prstGeom prst="rect">
            <a:avLst/>
          </a:prstGeom>
        </p:spPr>
      </p:pic>
      <p:pic>
        <p:nvPicPr>
          <p:cNvPr id="26" name="Grafik 25" descr="Pfeil nach rechts mit einfarbiger Füllung">
            <a:extLst>
              <a:ext uri="{FF2B5EF4-FFF2-40B4-BE49-F238E27FC236}">
                <a16:creationId xmlns:a16="http://schemas.microsoft.com/office/drawing/2014/main" id="{F4F69B90-DD24-4816-8F1D-7903E36FC6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375394">
            <a:off x="1202310" y="-53198"/>
            <a:ext cx="914400" cy="914400"/>
          </a:xfrm>
          <a:prstGeom prst="rect">
            <a:avLst/>
          </a:prstGeom>
        </p:spPr>
      </p:pic>
      <p:pic>
        <p:nvPicPr>
          <p:cNvPr id="27" name="Grafik 26" descr="Pfeil nach rechts mit einfarbiger Füllung">
            <a:extLst>
              <a:ext uri="{FF2B5EF4-FFF2-40B4-BE49-F238E27FC236}">
                <a16:creationId xmlns:a16="http://schemas.microsoft.com/office/drawing/2014/main" id="{3B038E5F-8EBA-485B-8ABC-8BE74D6679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375394">
            <a:off x="4285068" y="91146"/>
            <a:ext cx="914400" cy="914400"/>
          </a:xfrm>
          <a:prstGeom prst="rect">
            <a:avLst/>
          </a:prstGeom>
        </p:spPr>
      </p:pic>
      <p:pic>
        <p:nvPicPr>
          <p:cNvPr id="32" name="Grafik 31" descr="Pfeil nach rechts mit einfarbiger Füllung">
            <a:extLst>
              <a:ext uri="{FF2B5EF4-FFF2-40B4-BE49-F238E27FC236}">
                <a16:creationId xmlns:a16="http://schemas.microsoft.com/office/drawing/2014/main" id="{1AE97EB8-FFDC-4D8D-BFA5-FFE636411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78585" y="563508"/>
            <a:ext cx="914400" cy="914400"/>
          </a:xfrm>
          <a:prstGeom prst="rect">
            <a:avLst/>
          </a:prstGeom>
        </p:spPr>
      </p:pic>
      <p:pic>
        <p:nvPicPr>
          <p:cNvPr id="34" name="Grafik 33" descr="Pfeil nach rechts mit einfarbiger Füllung">
            <a:extLst>
              <a:ext uri="{FF2B5EF4-FFF2-40B4-BE49-F238E27FC236}">
                <a16:creationId xmlns:a16="http://schemas.microsoft.com/office/drawing/2014/main" id="{79A71852-B160-47B2-920D-7F86304499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25213" y="1104897"/>
            <a:ext cx="914400" cy="914400"/>
          </a:xfrm>
          <a:prstGeom prst="rect">
            <a:avLst/>
          </a:prstGeom>
        </p:spPr>
      </p:pic>
      <p:pic>
        <p:nvPicPr>
          <p:cNvPr id="36" name="Grafik 35" descr="Pfeil nach rechts mit einfarbiger Füllung">
            <a:extLst>
              <a:ext uri="{FF2B5EF4-FFF2-40B4-BE49-F238E27FC236}">
                <a16:creationId xmlns:a16="http://schemas.microsoft.com/office/drawing/2014/main" id="{FAA920BC-3D4B-4EC1-9671-2E7712B085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79751" y="1084461"/>
            <a:ext cx="914400" cy="914400"/>
          </a:xfrm>
          <a:prstGeom prst="rect">
            <a:avLst/>
          </a:prstGeom>
        </p:spPr>
      </p:pic>
      <p:pic>
        <p:nvPicPr>
          <p:cNvPr id="38" name="Grafik 37" descr="Pfeil nach rechts mit einfarbiger Füllung">
            <a:extLst>
              <a:ext uri="{FF2B5EF4-FFF2-40B4-BE49-F238E27FC236}">
                <a16:creationId xmlns:a16="http://schemas.microsoft.com/office/drawing/2014/main" id="{AABD75BC-1D51-4ACC-915E-14B4126539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6293" y="1061445"/>
            <a:ext cx="914400" cy="914400"/>
          </a:xfrm>
          <a:prstGeom prst="rect">
            <a:avLst/>
          </a:prstGeom>
        </p:spPr>
      </p:pic>
      <p:pic>
        <p:nvPicPr>
          <p:cNvPr id="35" name="Grafik 34" descr="Pfeil nach rechts mit einfarbiger Füllung">
            <a:extLst>
              <a:ext uri="{FF2B5EF4-FFF2-40B4-BE49-F238E27FC236}">
                <a16:creationId xmlns:a16="http://schemas.microsoft.com/office/drawing/2014/main" id="{6C89E2FE-5DAC-4D3E-950B-42C2BA06C6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05448" y="1093182"/>
            <a:ext cx="914400" cy="914400"/>
          </a:xfrm>
          <a:prstGeom prst="rect">
            <a:avLst/>
          </a:prstGeom>
        </p:spPr>
      </p:pic>
      <p:pic>
        <p:nvPicPr>
          <p:cNvPr id="37" name="Grafik 36" descr="Zurück mit einfarbiger Füllung">
            <a:extLst>
              <a:ext uri="{FF2B5EF4-FFF2-40B4-BE49-F238E27FC236}">
                <a16:creationId xmlns:a16="http://schemas.microsoft.com/office/drawing/2014/main" id="{E9CA01B4-15B0-4AED-91D7-7EEC17FD3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104218">
            <a:off x="617600" y="1808171"/>
            <a:ext cx="914400" cy="914400"/>
          </a:xfrm>
          <a:prstGeom prst="rect">
            <a:avLst/>
          </a:prstGeom>
        </p:spPr>
      </p:pic>
      <p:pic>
        <p:nvPicPr>
          <p:cNvPr id="39" name="Grafik 38" descr="Zurück mit einfarbiger Füllung">
            <a:extLst>
              <a:ext uri="{FF2B5EF4-FFF2-40B4-BE49-F238E27FC236}">
                <a16:creationId xmlns:a16="http://schemas.microsoft.com/office/drawing/2014/main" id="{7067B198-C6FF-43BF-B666-25DDAF0F6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390013">
            <a:off x="584838" y="3835587"/>
            <a:ext cx="914400" cy="914400"/>
          </a:xfrm>
          <a:prstGeom prst="rect">
            <a:avLst/>
          </a:prstGeom>
        </p:spPr>
      </p:pic>
      <p:pic>
        <p:nvPicPr>
          <p:cNvPr id="40" name="Grafik 39" descr="Zurück mit einfarbiger Füllung">
            <a:extLst>
              <a:ext uri="{FF2B5EF4-FFF2-40B4-BE49-F238E27FC236}">
                <a16:creationId xmlns:a16="http://schemas.microsoft.com/office/drawing/2014/main" id="{91135913-7B43-4BC4-A29C-E62EED93F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495674">
            <a:off x="729645" y="4063628"/>
            <a:ext cx="914400" cy="914400"/>
          </a:xfrm>
          <a:prstGeom prst="rect">
            <a:avLst/>
          </a:prstGeom>
        </p:spPr>
      </p:pic>
      <p:pic>
        <p:nvPicPr>
          <p:cNvPr id="41" name="Grafik 40" descr="Zurück mit einfarbiger Füllung">
            <a:extLst>
              <a:ext uri="{FF2B5EF4-FFF2-40B4-BE49-F238E27FC236}">
                <a16:creationId xmlns:a16="http://schemas.microsoft.com/office/drawing/2014/main" id="{F440762F-51F1-4220-B767-6C3E23192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104218">
            <a:off x="457728" y="2029554"/>
            <a:ext cx="914400" cy="914400"/>
          </a:xfrm>
          <a:prstGeom prst="rect">
            <a:avLst/>
          </a:prstGeom>
        </p:spPr>
      </p:pic>
      <p:sp>
        <p:nvSpPr>
          <p:cNvPr id="42" name="Textfeld 41">
            <a:extLst>
              <a:ext uri="{FF2B5EF4-FFF2-40B4-BE49-F238E27FC236}">
                <a16:creationId xmlns:a16="http://schemas.microsoft.com/office/drawing/2014/main" id="{5F58CF7F-D8D5-4257-B2D5-922DE59E7A9E}"/>
              </a:ext>
            </a:extLst>
          </p:cNvPr>
          <p:cNvSpPr txBox="1"/>
          <p:nvPr/>
        </p:nvSpPr>
        <p:spPr>
          <a:xfrm>
            <a:off x="4270504" y="3629340"/>
            <a:ext cx="439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latin typeface="ForteFolk" panose="00000400000000000000" pitchFamily="2" charset="2"/>
              </a:rPr>
              <a:t>b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8CC1CA51-EAAD-4253-BDE7-63439717C930}"/>
              </a:ext>
            </a:extLst>
          </p:cNvPr>
          <p:cNvSpPr txBox="1"/>
          <p:nvPr/>
        </p:nvSpPr>
        <p:spPr>
          <a:xfrm>
            <a:off x="4253115" y="2225245"/>
            <a:ext cx="439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latin typeface="ForteFolk" panose="00000400000000000000" pitchFamily="2" charset="2"/>
              </a:rPr>
              <a:t>b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812FFBB9-3778-409C-9475-9A60206301BF}"/>
              </a:ext>
            </a:extLst>
          </p:cNvPr>
          <p:cNvSpPr txBox="1"/>
          <p:nvPr/>
        </p:nvSpPr>
        <p:spPr>
          <a:xfrm>
            <a:off x="1982831" y="2381798"/>
            <a:ext cx="439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latin typeface="ForteFolk" panose="00000400000000000000" pitchFamily="2" charset="2"/>
              </a:rPr>
              <a:t>b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7E4F5CA8-228C-40F8-A1DF-F9058BC0FD65}"/>
              </a:ext>
            </a:extLst>
          </p:cNvPr>
          <p:cNvSpPr txBox="1"/>
          <p:nvPr/>
        </p:nvSpPr>
        <p:spPr>
          <a:xfrm>
            <a:off x="1950420" y="3780711"/>
            <a:ext cx="439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latin typeface="ForteFolk" panose="00000400000000000000" pitchFamily="2" charset="2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3008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0901 0.1539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06119 0.008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3151 -0.1104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8000"/>
                            </p:stCondLst>
                            <p:childTnLst>
                              <p:par>
                                <p:cTn id="16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06016 0.00787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6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26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600"/>
                            </p:stCondLst>
                            <p:childTnLst>
                              <p:par>
                                <p:cTn id="2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09011 0.15394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05625 1.48148E-6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03151 -0.11042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9" presetClass="exit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2" grpId="0"/>
      <p:bldP spid="2" grpId="1"/>
      <p:bldP spid="12" grpId="0"/>
      <p:bldP spid="12" grpId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 animBg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64CCD96-ADE7-4254-80B4-4DF4D01D1373}"/>
              </a:ext>
            </a:extLst>
          </p:cNvPr>
          <p:cNvSpPr txBox="1"/>
          <p:nvPr/>
        </p:nvSpPr>
        <p:spPr>
          <a:xfrm>
            <a:off x="3088887" y="1371601"/>
            <a:ext cx="6266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Nun könnt Ihr die Tonleitern Lesen und Schreiben.</a:t>
            </a:r>
          </a:p>
          <a:p>
            <a:pPr algn="ctr"/>
            <a:endParaRPr lang="de-DE" sz="36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7D48668-990F-4BA6-AB1B-E1F311BD9854}"/>
              </a:ext>
            </a:extLst>
          </p:cNvPr>
          <p:cNvSpPr txBox="1"/>
          <p:nvPr/>
        </p:nvSpPr>
        <p:spPr>
          <a:xfrm>
            <a:off x="3434575" y="4823573"/>
            <a:ext cx="5787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i="1" dirty="0"/>
              <a:t>Viel Spaß dabei!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300031B-198D-4F68-83F1-8D265EC77658}"/>
              </a:ext>
            </a:extLst>
          </p:cNvPr>
          <p:cNvSpPr txBox="1"/>
          <p:nvPr/>
        </p:nvSpPr>
        <p:spPr>
          <a:xfrm>
            <a:off x="2815373" y="1450982"/>
            <a:ext cx="6540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1" dirty="0"/>
              <a:t>Versucht nun diese auch auf Eurem Instrument zu Spielen!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86115A8-8811-4A65-BCF3-9EFB9ECBF9A3}"/>
              </a:ext>
            </a:extLst>
          </p:cNvPr>
          <p:cNvSpPr txBox="1"/>
          <p:nvPr/>
        </p:nvSpPr>
        <p:spPr>
          <a:xfrm>
            <a:off x="1345115" y="3125927"/>
            <a:ext cx="97545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1" i="0" u="none" strike="noStrike" baseline="0" dirty="0"/>
              <a:t>Die Tonleitern können in einer für das jeweilige Instrument bequemen Lage gespielt werden.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3811958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FEABB1F-CA7B-4C9A-88ED-B0E180F17E73}"/>
              </a:ext>
            </a:extLst>
          </p:cNvPr>
          <p:cNvSpPr txBox="1"/>
          <p:nvPr/>
        </p:nvSpPr>
        <p:spPr>
          <a:xfrm>
            <a:off x="766915" y="530942"/>
            <a:ext cx="106188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2400" b="0" i="0" u="none" strike="noStrike" baseline="0" dirty="0"/>
              <a:t>Die Beherrschung erster Dur-Tonleitern im Schlüssel des eigenen Instrumentes, sowohl lesend und schreibend als auch im Vortrag, ist unumgänglich. </a:t>
            </a:r>
          </a:p>
          <a:p>
            <a:pPr algn="l"/>
            <a:r>
              <a:rPr lang="de-DE" sz="2400" b="0" i="0" u="none" strike="noStrike" baseline="0" dirty="0"/>
              <a:t>In der Regel werden folgende Dur-Tonleitern im E-Einstiegslehrgang bearbeitet.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5A22751-B962-4528-A25B-24EC1BA019BF}"/>
              </a:ext>
            </a:extLst>
          </p:cNvPr>
          <p:cNvSpPr txBox="1"/>
          <p:nvPr/>
        </p:nvSpPr>
        <p:spPr>
          <a:xfrm>
            <a:off x="3073722" y="2504826"/>
            <a:ext cx="6094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2800" b="1" i="0" u="none" strike="noStrike" baseline="0" dirty="0"/>
              <a:t>F-Dur / B-Dur / </a:t>
            </a:r>
            <a:r>
              <a:rPr lang="de-DE" sz="2800" b="1" dirty="0"/>
              <a:t>Es</a:t>
            </a:r>
            <a:r>
              <a:rPr lang="de-DE" sz="2800" b="1" i="0" u="none" strike="noStrike" baseline="0" dirty="0"/>
              <a:t>-Dur / (As-Dur) </a:t>
            </a:r>
          </a:p>
        </p:txBody>
      </p:sp>
      <p:pic>
        <p:nvPicPr>
          <p:cNvPr id="12" name="Grafik 11" descr="Ein Bild, das Musik enthält.&#10;&#10;Automatisch generierte Beschreibung">
            <a:extLst>
              <a:ext uri="{FF2B5EF4-FFF2-40B4-BE49-F238E27FC236}">
                <a16:creationId xmlns:a16="http://schemas.microsoft.com/office/drawing/2014/main" id="{0D979DF9-7DF3-4378-99FE-350CACB5FB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624011">
            <a:off x="978862" y="3354340"/>
            <a:ext cx="3399117" cy="2657492"/>
          </a:xfrm>
          <a:prstGeom prst="rect">
            <a:avLst/>
          </a:prstGeom>
        </p:spPr>
      </p:pic>
      <p:pic>
        <p:nvPicPr>
          <p:cNvPr id="15" name="Grafik 14" descr="Ein Bild, das Musik, Vibraphon, Marimba enthält.&#10;&#10;Automatisch generierte Beschreibung">
            <a:extLst>
              <a:ext uri="{FF2B5EF4-FFF2-40B4-BE49-F238E27FC236}">
                <a16:creationId xmlns:a16="http://schemas.microsoft.com/office/drawing/2014/main" id="{066AA782-EA42-4055-A8C0-82B37B22A99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31682" y="4406233"/>
            <a:ext cx="2574833" cy="192082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909CBC33-70DD-491A-A7A4-2E5F2F81CBB8}"/>
              </a:ext>
            </a:extLst>
          </p:cNvPr>
          <p:cNvSpPr txBox="1"/>
          <p:nvPr/>
        </p:nvSpPr>
        <p:spPr>
          <a:xfrm>
            <a:off x="8156765" y="10470995"/>
            <a:ext cx="192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5" tooltip="https://music.stackexchange.com/questions/24243/what-is-the-difference-between-a-xylophone-a-glockenspiel-marimba-a-xylorimba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6" tooltip="https://creativecommons.org/licenses/by-sa/3.0/"/>
              </a:rPr>
              <a:t>CC BY-SA</a:t>
            </a:r>
            <a:endParaRPr lang="de-DE" sz="900"/>
          </a:p>
        </p:txBody>
      </p:sp>
      <p:pic>
        <p:nvPicPr>
          <p:cNvPr id="18" name="Grafik 17" descr="Ein Bild, das Klarinette enthält.&#10;&#10;Automatisch generierte Beschreibung">
            <a:extLst>
              <a:ext uri="{FF2B5EF4-FFF2-40B4-BE49-F238E27FC236}">
                <a16:creationId xmlns:a16="http://schemas.microsoft.com/office/drawing/2014/main" id="{C3F34AC5-80F2-44C9-A651-872940490AB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20720860">
            <a:off x="772306" y="3806703"/>
            <a:ext cx="2214874" cy="969007"/>
          </a:xfrm>
          <a:prstGeom prst="rect">
            <a:avLst/>
          </a:prstGeom>
        </p:spPr>
      </p:pic>
      <p:pic>
        <p:nvPicPr>
          <p:cNvPr id="21" name="Grafik 20" descr="Ein Bild, das Messing, Musik enthält.&#10;&#10;Automatisch generierte Beschreibung">
            <a:extLst>
              <a:ext uri="{FF2B5EF4-FFF2-40B4-BE49-F238E27FC236}">
                <a16:creationId xmlns:a16="http://schemas.microsoft.com/office/drawing/2014/main" id="{61481481-A033-477B-AA7E-B14C8F3F477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rot="19685286">
            <a:off x="3538981" y="3637538"/>
            <a:ext cx="5856841" cy="1466364"/>
          </a:xfrm>
          <a:prstGeom prst="rect">
            <a:avLst/>
          </a:prstGeom>
        </p:spPr>
      </p:pic>
      <p:pic>
        <p:nvPicPr>
          <p:cNvPr id="23" name="Grafik 22" descr="Ein Bild, das Musik enthält.&#10;&#10;Automatisch generierte Beschreibung">
            <a:extLst>
              <a:ext uri="{FF2B5EF4-FFF2-40B4-BE49-F238E27FC236}">
                <a16:creationId xmlns:a16="http://schemas.microsoft.com/office/drawing/2014/main" id="{2E3AFE5D-1D69-46B9-806E-0441D81B8D3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rot="584659">
            <a:off x="2481516" y="3822126"/>
            <a:ext cx="2532285" cy="2532285"/>
          </a:xfrm>
          <a:prstGeom prst="rect">
            <a:avLst/>
          </a:prstGeom>
        </p:spPr>
      </p:pic>
      <p:pic>
        <p:nvPicPr>
          <p:cNvPr id="25" name="Grafik 24" descr="Ein Bild, das Messing, Musik, drinnen enthält.&#10;&#10;Automatisch generierte Beschreibung">
            <a:extLst>
              <a:ext uri="{FF2B5EF4-FFF2-40B4-BE49-F238E27FC236}">
                <a16:creationId xmlns:a16="http://schemas.microsoft.com/office/drawing/2014/main" id="{2B13E14E-B1F3-4F3B-867C-933B899E103F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748831" y="2686915"/>
            <a:ext cx="2283083" cy="3706204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64DDBE1-91D0-4B8A-A0D7-DC3A0CC2C52E}"/>
              </a:ext>
            </a:extLst>
          </p:cNvPr>
          <p:cNvSpPr txBox="1"/>
          <p:nvPr/>
        </p:nvSpPr>
        <p:spPr>
          <a:xfrm>
            <a:off x="766915" y="1824188"/>
            <a:ext cx="6506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2400" b="0" i="0" u="none" strike="noStrike" baseline="0" dirty="0"/>
              <a:t>Blasinstrumente in C / Stabspiele Blasmusik</a:t>
            </a:r>
          </a:p>
        </p:txBody>
      </p:sp>
      <p:pic>
        <p:nvPicPr>
          <p:cNvPr id="19" name="Grafik 18" descr="Ein Bild, das Messing, Musik enthält.&#10;&#10;Automatisch generierte Beschreibung">
            <a:extLst>
              <a:ext uri="{FF2B5EF4-FFF2-40B4-BE49-F238E27FC236}">
                <a16:creationId xmlns:a16="http://schemas.microsoft.com/office/drawing/2014/main" id="{6DC954FD-2156-4609-AF16-DAC6628412C2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270674" y="2842587"/>
            <a:ext cx="1819573" cy="3363352"/>
          </a:xfrm>
          <a:prstGeom prst="rect">
            <a:avLst/>
          </a:prstGeom>
        </p:spPr>
      </p:pic>
      <p:pic>
        <p:nvPicPr>
          <p:cNvPr id="20" name="Grafik 19" descr="Ein Bild, das Musik, Saxofon enthält.&#10;&#10;Automatisch generierte Beschreibung">
            <a:extLst>
              <a:ext uri="{FF2B5EF4-FFF2-40B4-BE49-F238E27FC236}">
                <a16:creationId xmlns:a16="http://schemas.microsoft.com/office/drawing/2014/main" id="{606DF5CE-E9A3-48FD-9B64-84098C13959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 rot="318792">
            <a:off x="3123832" y="2697110"/>
            <a:ext cx="1685557" cy="3463963"/>
          </a:xfrm>
          <a:prstGeom prst="rect">
            <a:avLst/>
          </a:prstGeom>
        </p:spPr>
      </p:pic>
      <p:pic>
        <p:nvPicPr>
          <p:cNvPr id="22" name="Grafik 21" descr="Ein Bild, das Messing, Musik enthält.&#10;&#10;Automatisch generierte Beschreibung">
            <a:extLst>
              <a:ext uri="{FF2B5EF4-FFF2-40B4-BE49-F238E27FC236}">
                <a16:creationId xmlns:a16="http://schemas.microsoft.com/office/drawing/2014/main" id="{47C40CAA-3230-45FD-BAD9-9532A2474B71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4966151" y="2916441"/>
            <a:ext cx="4074106" cy="1967793"/>
          </a:xfrm>
          <a:prstGeom prst="rect">
            <a:avLst/>
          </a:prstGeom>
        </p:spPr>
      </p:pic>
      <p:pic>
        <p:nvPicPr>
          <p:cNvPr id="24" name="Grafik 23" descr="Ein Bild, das Musik, Klarinette enthält.&#10;&#10;Automatisch generierte Beschreibung">
            <a:extLst>
              <a:ext uri="{FF2B5EF4-FFF2-40B4-BE49-F238E27FC236}">
                <a16:creationId xmlns:a16="http://schemas.microsoft.com/office/drawing/2014/main" id="{FC33E86D-49A9-447C-A5DD-1FEB4C733F3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7010417" y="4113311"/>
            <a:ext cx="3704240" cy="2118362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BC5A6F22-6313-432B-A7B7-115F7B321243}"/>
              </a:ext>
            </a:extLst>
          </p:cNvPr>
          <p:cNvSpPr txBox="1"/>
          <p:nvPr/>
        </p:nvSpPr>
        <p:spPr>
          <a:xfrm>
            <a:off x="783242" y="2281794"/>
            <a:ext cx="6094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2400" b="0" i="0" u="none" strike="noStrike" baseline="0" dirty="0"/>
              <a:t>Blasinstrumente in B 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47B2AD2-8856-4880-AE3D-58BC7A235E4B}"/>
              </a:ext>
            </a:extLst>
          </p:cNvPr>
          <p:cNvSpPr txBox="1"/>
          <p:nvPr/>
        </p:nvSpPr>
        <p:spPr>
          <a:xfrm>
            <a:off x="3873592" y="2244333"/>
            <a:ext cx="6094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2800" b="1" i="0" u="none" strike="noStrike" baseline="0" dirty="0"/>
              <a:t>F-Dur / B-Dur / </a:t>
            </a:r>
            <a:r>
              <a:rPr lang="de-DE" sz="2800" b="1" dirty="0"/>
              <a:t>C</a:t>
            </a:r>
            <a:r>
              <a:rPr lang="de-DE" sz="2800" b="1" i="0" u="none" strike="noStrike" baseline="0" dirty="0"/>
              <a:t>-Dur / (</a:t>
            </a:r>
            <a:r>
              <a:rPr lang="de-DE" sz="2800" b="1" dirty="0"/>
              <a:t>G</a:t>
            </a:r>
            <a:r>
              <a:rPr lang="de-DE" sz="2800" b="1" i="0" u="none" strike="noStrike" baseline="0" dirty="0"/>
              <a:t>-Dur) </a:t>
            </a:r>
          </a:p>
        </p:txBody>
      </p:sp>
      <p:pic>
        <p:nvPicPr>
          <p:cNvPr id="28" name="Grafik 27" descr="Ein Bild, das Musik, Saxofon enthält.&#10;&#10;Automatisch generierte Beschreibung">
            <a:extLst>
              <a:ext uri="{FF2B5EF4-FFF2-40B4-BE49-F238E27FC236}">
                <a16:creationId xmlns:a16="http://schemas.microsoft.com/office/drawing/2014/main" id="{6AA14DCB-F519-403E-A50A-11C05C383474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 rot="1500242">
            <a:off x="4382271" y="3496963"/>
            <a:ext cx="1167759" cy="2399844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966FE010-3D58-45D5-8847-AC894C330D94}"/>
              </a:ext>
            </a:extLst>
          </p:cNvPr>
          <p:cNvSpPr txBox="1"/>
          <p:nvPr/>
        </p:nvSpPr>
        <p:spPr>
          <a:xfrm>
            <a:off x="4498299" y="2257734"/>
            <a:ext cx="4913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3600" b="1" i="0" u="none" strike="noStrike" baseline="0" dirty="0"/>
              <a:t>C-Dur / G-Dur / D-Dur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9A5611F-8F90-4F76-9245-7F5F6EB767EE}"/>
              </a:ext>
            </a:extLst>
          </p:cNvPr>
          <p:cNvSpPr txBox="1"/>
          <p:nvPr/>
        </p:nvSpPr>
        <p:spPr>
          <a:xfrm>
            <a:off x="766913" y="2322189"/>
            <a:ext cx="2857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2400" b="0" i="0" u="none" strike="noStrike" baseline="0" dirty="0"/>
              <a:t>Blasinstrumente in Es </a:t>
            </a:r>
          </a:p>
        </p:txBody>
      </p:sp>
      <p:pic>
        <p:nvPicPr>
          <p:cNvPr id="31" name="Grafik 30" descr="Ein Bild, das Messing, Musik enthält.&#10;&#10;Automatisch generierte Beschreibung">
            <a:extLst>
              <a:ext uri="{FF2B5EF4-FFF2-40B4-BE49-F238E27FC236}">
                <a16:creationId xmlns:a16="http://schemas.microsoft.com/office/drawing/2014/main" id="{CE6B2BA4-481A-49B0-A37D-85295C39134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6096000" y="3429000"/>
            <a:ext cx="4151234" cy="2662119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AA4D423F-0306-4846-8421-7E81A674567E}"/>
              </a:ext>
            </a:extLst>
          </p:cNvPr>
          <p:cNvSpPr txBox="1"/>
          <p:nvPr/>
        </p:nvSpPr>
        <p:spPr>
          <a:xfrm>
            <a:off x="766914" y="2050150"/>
            <a:ext cx="6094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2800" b="0" i="0" u="none" strike="noStrike" baseline="0" dirty="0"/>
              <a:t>Blasinstrumente in F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18D3F49-7E8B-4DD1-A253-1BA9748E44CC}"/>
              </a:ext>
            </a:extLst>
          </p:cNvPr>
          <p:cNvSpPr txBox="1"/>
          <p:nvPr/>
        </p:nvSpPr>
        <p:spPr>
          <a:xfrm>
            <a:off x="3420331" y="2345487"/>
            <a:ext cx="6094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b="1" i="0" u="none" strike="noStrike" baseline="0" dirty="0"/>
              <a:t>C-Dur / F-Dur / B-Dur </a:t>
            </a:r>
          </a:p>
        </p:txBody>
      </p:sp>
    </p:spTree>
    <p:extLst>
      <p:ext uri="{BB962C8B-B14F-4D97-AF65-F5344CB8AC3E}">
        <p14:creationId xmlns:p14="http://schemas.microsoft.com/office/powerpoint/2010/main" val="396646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2434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2434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2434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2434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2434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2434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2434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2434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34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34"/>
                            </p:stCondLst>
                            <p:childTnLst>
                              <p:par>
                                <p:cTn id="6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34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34"/>
                            </p:stCondLst>
                            <p:childTnLst>
                              <p:par>
                                <p:cTn id="9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34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17" grpId="0"/>
      <p:bldP spid="17" grpId="1"/>
      <p:bldP spid="26" grpId="0"/>
      <p:bldP spid="26" grpId="1"/>
      <p:bldP spid="27" grpId="0"/>
      <p:bldP spid="27" grpId="1"/>
      <p:bldP spid="29" grpId="0"/>
      <p:bldP spid="29" grpId="1"/>
      <p:bldP spid="30" grpId="0"/>
      <p:bldP spid="30" grpId="1"/>
      <p:bldP spid="32" grpId="0"/>
      <p:bldP spid="32" grpId="1"/>
      <p:bldP spid="33" grpId="0"/>
      <p:bldP spid="3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8D367A7-B478-4B1C-AA56-7FAF661521EB}"/>
              </a:ext>
            </a:extLst>
          </p:cNvPr>
          <p:cNvSpPr txBox="1"/>
          <p:nvPr/>
        </p:nvSpPr>
        <p:spPr>
          <a:xfrm>
            <a:off x="2812026" y="2340078"/>
            <a:ext cx="65679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de-DE" sz="6600" b="1" dirty="0"/>
              <a:t>Dynamik (Lautstärke)</a:t>
            </a:r>
          </a:p>
        </p:txBody>
      </p:sp>
    </p:spTree>
    <p:extLst>
      <p:ext uri="{BB962C8B-B14F-4D97-AF65-F5344CB8AC3E}">
        <p14:creationId xmlns:p14="http://schemas.microsoft.com/office/powerpoint/2010/main" val="357490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E857AA6-2578-44AE-944A-127B1E3E9BF6}"/>
              </a:ext>
            </a:extLst>
          </p:cNvPr>
          <p:cNvSpPr txBox="1"/>
          <p:nvPr/>
        </p:nvSpPr>
        <p:spPr>
          <a:xfrm>
            <a:off x="1173664" y="769886"/>
            <a:ext cx="96987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2400" b="0" i="0" u="none" strike="noStrike" baseline="0" dirty="0"/>
              <a:t>Musik erklingt erheblich spannender und abwechslungsreicher, wenn unterschiedliche Lautstärken gespielt werden. Die Dynamik, auf deutsch = Kraft oder Stärke, ist also ein wichtiges Gestaltungsmittel. Mit dynamischen Zeichen unterhalb der Notenlinien wird die Lautstärke angezeigt.</a:t>
            </a:r>
          </a:p>
          <a:p>
            <a:pPr algn="l"/>
            <a:endParaRPr lang="de-DE" sz="2400" b="0" i="0" u="none" strike="noStrike" baseline="0" dirty="0"/>
          </a:p>
          <a:p>
            <a:pPr algn="l"/>
            <a:endParaRPr lang="de-DE" sz="2400" b="0" i="0" u="none" strike="noStrike" baseline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A2E719-E320-4531-9ECF-A8F081999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252" y="3097009"/>
            <a:ext cx="5659187" cy="15195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AF72933-4449-45E1-959E-4498899002B7}"/>
              </a:ext>
            </a:extLst>
          </p:cNvPr>
          <p:cNvSpPr txBox="1"/>
          <p:nvPr/>
        </p:nvSpPr>
        <p:spPr>
          <a:xfrm>
            <a:off x="1173664" y="3179626"/>
            <a:ext cx="39096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2400" b="1" i="0" u="none" strike="noStrike" baseline="0" dirty="0"/>
              <a:t>P = piano = leise</a:t>
            </a:r>
          </a:p>
          <a:p>
            <a:pPr algn="l"/>
            <a:r>
              <a:rPr lang="de-DE" sz="2400" b="1" i="0" u="none" strike="noStrike" baseline="0" dirty="0"/>
              <a:t>mf = mezzoforte = mittellaut</a:t>
            </a:r>
          </a:p>
          <a:p>
            <a:pPr algn="l"/>
            <a:r>
              <a:rPr lang="de-DE" sz="2400" b="1" i="0" u="none" strike="noStrike" baseline="0" dirty="0"/>
              <a:t>f = forte = laut</a:t>
            </a:r>
            <a:endParaRPr lang="de-DE" sz="2400" dirty="0"/>
          </a:p>
        </p:txBody>
      </p:sp>
      <p:pic>
        <p:nvPicPr>
          <p:cNvPr id="7" name="Grafik 6" descr="Zurück mit einfarbiger Füllung">
            <a:extLst>
              <a:ext uri="{FF2B5EF4-FFF2-40B4-BE49-F238E27FC236}">
                <a16:creationId xmlns:a16="http://schemas.microsoft.com/office/drawing/2014/main" id="{851ACB16-8E15-4255-B25C-2A068D873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7408607" y="4731774"/>
            <a:ext cx="914400" cy="914400"/>
          </a:xfrm>
          <a:prstGeom prst="rect">
            <a:avLst/>
          </a:prstGeom>
        </p:spPr>
      </p:pic>
      <p:pic>
        <p:nvPicPr>
          <p:cNvPr id="8" name="Grafik 7" descr="Zurück mit einfarbiger Füllung">
            <a:extLst>
              <a:ext uri="{FF2B5EF4-FFF2-40B4-BE49-F238E27FC236}">
                <a16:creationId xmlns:a16="http://schemas.microsoft.com/office/drawing/2014/main" id="{7E79C301-7BA2-4A21-A2CB-C601C4489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8809704" y="4731774"/>
            <a:ext cx="914400" cy="914400"/>
          </a:xfrm>
          <a:prstGeom prst="rect">
            <a:avLst/>
          </a:prstGeom>
        </p:spPr>
      </p:pic>
      <p:pic>
        <p:nvPicPr>
          <p:cNvPr id="9" name="Grafik 8" descr="Zurück mit einfarbiger Füllung">
            <a:extLst>
              <a:ext uri="{FF2B5EF4-FFF2-40B4-BE49-F238E27FC236}">
                <a16:creationId xmlns:a16="http://schemas.microsoft.com/office/drawing/2014/main" id="{F1D54955-31DB-4C89-86A3-C1D36F9EE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191866" y="47317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807D2B0-6EAB-4738-9AF3-FD5CBF190226}"/>
              </a:ext>
            </a:extLst>
          </p:cNvPr>
          <p:cNvSpPr txBox="1"/>
          <p:nvPr/>
        </p:nvSpPr>
        <p:spPr>
          <a:xfrm>
            <a:off x="3048000" y="2155411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e-DE" sz="5400" b="1" dirty="0"/>
              <a:t>Artikulation</a:t>
            </a:r>
          </a:p>
          <a:p>
            <a:pPr marL="0" indent="0" algn="ctr">
              <a:buNone/>
            </a:pPr>
            <a:r>
              <a:rPr lang="de-DE" sz="5400" b="1" dirty="0"/>
              <a:t>(Aussprache)</a:t>
            </a:r>
          </a:p>
        </p:txBody>
      </p:sp>
    </p:spTree>
    <p:extLst>
      <p:ext uri="{BB962C8B-B14F-4D97-AF65-F5344CB8AC3E}">
        <p14:creationId xmlns:p14="http://schemas.microsoft.com/office/powerpoint/2010/main" val="165139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8A0DF0D-CED1-451D-88E9-F1A849D34F01}"/>
              </a:ext>
            </a:extLst>
          </p:cNvPr>
          <p:cNvSpPr txBox="1"/>
          <p:nvPr/>
        </p:nvSpPr>
        <p:spPr>
          <a:xfrm>
            <a:off x="1855597" y="1174909"/>
            <a:ext cx="85836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2400" b="0" i="0" u="none" strike="noStrike" baseline="0" dirty="0"/>
              <a:t>In der Musik bestimmen wir mit der Artikulation das Verhältnis einzelner Töne zueinander.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2747AB7-CE0A-453A-9116-41FF0954BBB1}"/>
              </a:ext>
            </a:extLst>
          </p:cNvPr>
          <p:cNvSpPr txBox="1"/>
          <p:nvPr/>
        </p:nvSpPr>
        <p:spPr>
          <a:xfrm>
            <a:off x="1563957" y="2778370"/>
            <a:ext cx="9431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b="1" i="0" u="none" strike="noStrike" baseline="0" dirty="0"/>
              <a:t>Staccato = gestoßen (kurz) = Punkt unter oder über der Note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DF9D3B4-1237-4747-9B01-8F63F0553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229" y="3429000"/>
            <a:ext cx="4509780" cy="20669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11A43AE-8579-4284-8E81-43835554D67A}"/>
              </a:ext>
            </a:extLst>
          </p:cNvPr>
          <p:cNvSpPr txBox="1"/>
          <p:nvPr/>
        </p:nvSpPr>
        <p:spPr>
          <a:xfrm>
            <a:off x="1954715" y="5615961"/>
            <a:ext cx="82825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b="1" i="0" u="none" strike="noStrike" baseline="0" dirty="0"/>
              <a:t>Legato = gebunden = Bogen unter oder über Noten</a:t>
            </a:r>
            <a:endParaRPr lang="de-DE" sz="2400" dirty="0"/>
          </a:p>
        </p:txBody>
      </p:sp>
      <p:pic>
        <p:nvPicPr>
          <p:cNvPr id="21" name="Grafik 20" descr="Pfeil nach rechts mit einfarbiger Füllung">
            <a:extLst>
              <a:ext uri="{FF2B5EF4-FFF2-40B4-BE49-F238E27FC236}">
                <a16:creationId xmlns:a16="http://schemas.microsoft.com/office/drawing/2014/main" id="{CB92D722-8533-4D62-88D8-02C42F2D3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451158">
            <a:off x="3021027" y="4059078"/>
            <a:ext cx="914400" cy="914400"/>
          </a:xfrm>
          <a:prstGeom prst="rect">
            <a:avLst/>
          </a:prstGeom>
        </p:spPr>
      </p:pic>
      <p:pic>
        <p:nvPicPr>
          <p:cNvPr id="23" name="Grafik 22" descr="Zurück mit einfarbiger Füllung">
            <a:extLst>
              <a:ext uri="{FF2B5EF4-FFF2-40B4-BE49-F238E27FC236}">
                <a16:creationId xmlns:a16="http://schemas.microsoft.com/office/drawing/2014/main" id="{B9E983C6-8CD7-42E2-BA2F-FE0582D82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659641">
            <a:off x="4127500" y="4075816"/>
            <a:ext cx="914400" cy="914400"/>
          </a:xfrm>
          <a:prstGeom prst="rect">
            <a:avLst/>
          </a:prstGeom>
        </p:spPr>
      </p:pic>
      <p:pic>
        <p:nvPicPr>
          <p:cNvPr id="24" name="Grafik 23" descr="Pfeil nach rechts mit einfarbiger Füllung">
            <a:extLst>
              <a:ext uri="{FF2B5EF4-FFF2-40B4-BE49-F238E27FC236}">
                <a16:creationId xmlns:a16="http://schemas.microsoft.com/office/drawing/2014/main" id="{D6A2127A-3B3C-4CA0-9A33-D72B7D2E1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793864">
            <a:off x="7282027" y="3121668"/>
            <a:ext cx="914400" cy="914400"/>
          </a:xfrm>
          <a:prstGeom prst="rect">
            <a:avLst/>
          </a:prstGeom>
        </p:spPr>
      </p:pic>
      <p:pic>
        <p:nvPicPr>
          <p:cNvPr id="26" name="Grafik 25" descr="Zurück mit einfarbiger Füllung">
            <a:extLst>
              <a:ext uri="{FF2B5EF4-FFF2-40B4-BE49-F238E27FC236}">
                <a16:creationId xmlns:a16="http://schemas.microsoft.com/office/drawing/2014/main" id="{B535ADD6-4CE7-4080-B240-8708AAFAB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908609">
            <a:off x="6336800" y="4777862"/>
            <a:ext cx="914400" cy="914400"/>
          </a:xfrm>
          <a:prstGeom prst="rect">
            <a:avLst/>
          </a:prstGeom>
        </p:spPr>
      </p:pic>
      <p:pic>
        <p:nvPicPr>
          <p:cNvPr id="22" name="Grafik 21" descr="Pfeil nach rechts mit einfarbiger Füllung">
            <a:extLst>
              <a:ext uri="{FF2B5EF4-FFF2-40B4-BE49-F238E27FC236}">
                <a16:creationId xmlns:a16="http://schemas.microsoft.com/office/drawing/2014/main" id="{EF158BF4-5C68-4F13-9770-6FE9DF560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451158">
            <a:off x="3354511" y="5146356"/>
            <a:ext cx="914400" cy="914400"/>
          </a:xfrm>
          <a:prstGeom prst="rect">
            <a:avLst/>
          </a:prstGeom>
        </p:spPr>
      </p:pic>
      <p:pic>
        <p:nvPicPr>
          <p:cNvPr id="25" name="Grafik 24" descr="Pfeil nach rechts mit einfarbiger Füllung">
            <a:extLst>
              <a:ext uri="{FF2B5EF4-FFF2-40B4-BE49-F238E27FC236}">
                <a16:creationId xmlns:a16="http://schemas.microsoft.com/office/drawing/2014/main" id="{8B99BFF5-13A4-432F-A3B9-40338E225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793864">
            <a:off x="6919512" y="40239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5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1EF6F43-4C20-487C-9113-B751B6F6BEFA}"/>
              </a:ext>
            </a:extLst>
          </p:cNvPr>
          <p:cNvSpPr txBox="1"/>
          <p:nvPr/>
        </p:nvSpPr>
        <p:spPr>
          <a:xfrm>
            <a:off x="2831691" y="2784677"/>
            <a:ext cx="6921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400" b="1" dirty="0"/>
              <a:t>Wiederholungsanweisungen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4390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94C259B-C73F-43E5-8786-2A89946DAB1D}"/>
              </a:ext>
            </a:extLst>
          </p:cNvPr>
          <p:cNvSpPr txBox="1"/>
          <p:nvPr/>
        </p:nvSpPr>
        <p:spPr>
          <a:xfrm>
            <a:off x="966589" y="682930"/>
            <a:ext cx="60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0" i="0" u="none" strike="noStrike" baseline="0" dirty="0"/>
              <a:t>Das </a:t>
            </a:r>
            <a:r>
              <a:rPr lang="de-DE" sz="2400" b="1" i="0" u="none" strike="noStrike" baseline="0" dirty="0"/>
              <a:t>Wiederholungszeichen </a:t>
            </a:r>
            <a:r>
              <a:rPr lang="de-DE" sz="2400" i="0" u="none" strike="noStrike" baseline="0" dirty="0"/>
              <a:t>zeigt uns den </a:t>
            </a:r>
            <a:r>
              <a:rPr lang="de-DE" sz="2400" b="1" i="0" u="none" strike="noStrike" baseline="0" dirty="0"/>
              <a:t>Beginn</a:t>
            </a:r>
            <a:r>
              <a:rPr lang="de-DE" sz="2400" b="0" i="0" u="none" strike="noStrike" baseline="0" dirty="0"/>
              <a:t> und das </a:t>
            </a:r>
            <a:r>
              <a:rPr lang="de-DE" sz="2400" b="1" i="0" u="none" strike="noStrike" baseline="0" dirty="0"/>
              <a:t>Ende</a:t>
            </a:r>
            <a:r>
              <a:rPr lang="de-DE" sz="2400" b="0" i="0" u="none" strike="noStrike" baseline="0" dirty="0"/>
              <a:t> des zu wiederholenden</a:t>
            </a:r>
          </a:p>
          <a:p>
            <a:pPr algn="l"/>
            <a:r>
              <a:rPr lang="de-DE" sz="2400" b="0" i="0" u="none" strike="noStrike" baseline="0" dirty="0"/>
              <a:t>Abschnittes</a:t>
            </a:r>
            <a:r>
              <a:rPr lang="de-DE" sz="2400" b="0" i="0" u="none" strike="noStrike" dirty="0"/>
              <a:t> an</a:t>
            </a:r>
            <a:r>
              <a:rPr lang="de-DE" sz="2400" b="0" i="0" u="none" strike="noStrike" baseline="0" dirty="0"/>
              <a:t>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8F5459E-64F7-44FA-A826-EF87CC6E2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905" y="1647781"/>
            <a:ext cx="5929912" cy="8677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B2AFD94-207C-495C-A388-690442D12F26}"/>
              </a:ext>
            </a:extLst>
          </p:cNvPr>
          <p:cNvSpPr txBox="1"/>
          <p:nvPr/>
        </p:nvSpPr>
        <p:spPr>
          <a:xfrm>
            <a:off x="878099" y="2957836"/>
            <a:ext cx="60941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2400" b="0" i="0" u="none" strike="noStrike" baseline="0" dirty="0"/>
              <a:t>Mit einer </a:t>
            </a:r>
            <a:r>
              <a:rPr lang="de-DE" sz="2400" b="1" i="0" u="none" strike="noStrike" baseline="0" dirty="0"/>
              <a:t>Klammer</a:t>
            </a:r>
            <a:r>
              <a:rPr lang="de-DE" sz="2400" b="0" i="0" u="none" strike="noStrike" baseline="0" dirty="0"/>
              <a:t> werden bei der Wiederholung zum Ende andere Varianten möglich</a:t>
            </a:r>
            <a:r>
              <a:rPr lang="de-DE" sz="2400" dirty="0"/>
              <a:t>:</a:t>
            </a:r>
            <a:endParaRPr lang="de-DE" sz="2400" b="0" i="0" u="none" strike="noStrike" baseline="0" dirty="0"/>
          </a:p>
          <a:p>
            <a:pPr algn="l"/>
            <a:endParaRPr lang="de-DE" sz="2400" b="0" i="0" u="none" strike="noStrike" baseline="0" dirty="0"/>
          </a:p>
        </p:txBody>
      </p:sp>
      <p:pic>
        <p:nvPicPr>
          <p:cNvPr id="6" name="Grafik 5" descr="Zurück mit einfarbiger Füllung">
            <a:extLst>
              <a:ext uri="{FF2B5EF4-FFF2-40B4-BE49-F238E27FC236}">
                <a16:creationId xmlns:a16="http://schemas.microsoft.com/office/drawing/2014/main" id="{5E47595E-FF49-453E-8434-15C97E0F0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704741" y="1569436"/>
            <a:ext cx="914400" cy="914400"/>
          </a:xfrm>
          <a:prstGeom prst="rect">
            <a:avLst/>
          </a:prstGeom>
        </p:spPr>
      </p:pic>
      <p:pic>
        <p:nvPicPr>
          <p:cNvPr id="8" name="Grafik 7" descr="Zurück mit einfarbiger Füllung">
            <a:extLst>
              <a:ext uri="{FF2B5EF4-FFF2-40B4-BE49-F238E27FC236}">
                <a16:creationId xmlns:a16="http://schemas.microsoft.com/office/drawing/2014/main" id="{D6715A63-6E74-4ACE-B715-7C1CD03D3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71357" y="1777210"/>
            <a:ext cx="914400" cy="9144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8948366-BB58-470C-83DA-51CA56B1D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909" y="3841595"/>
            <a:ext cx="5060992" cy="1157239"/>
          </a:xfrm>
          <a:prstGeom prst="rect">
            <a:avLst/>
          </a:prstGeom>
        </p:spPr>
      </p:pic>
      <p:pic>
        <p:nvPicPr>
          <p:cNvPr id="10" name="Grafik 9" descr="Zurück mit einfarbiger Füllung">
            <a:extLst>
              <a:ext uri="{FF2B5EF4-FFF2-40B4-BE49-F238E27FC236}">
                <a16:creationId xmlns:a16="http://schemas.microsoft.com/office/drawing/2014/main" id="{BACBE013-CAD3-4806-A762-D249A1E0F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369452" flipV="1">
            <a:off x="8243619" y="3093961"/>
            <a:ext cx="924845" cy="924845"/>
          </a:xfrm>
          <a:prstGeom prst="rect">
            <a:avLst/>
          </a:prstGeom>
        </p:spPr>
      </p:pic>
      <p:pic>
        <p:nvPicPr>
          <p:cNvPr id="15" name="Grafik 14" descr="Musik mit einfarbiger Füllung">
            <a:extLst>
              <a:ext uri="{FF2B5EF4-FFF2-40B4-BE49-F238E27FC236}">
                <a16:creationId xmlns:a16="http://schemas.microsoft.com/office/drawing/2014/main" id="{C99200B7-102C-424B-9631-5461886529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25535" y="1614247"/>
            <a:ext cx="802520" cy="802520"/>
          </a:xfrm>
          <a:prstGeom prst="rect">
            <a:avLst/>
          </a:prstGeom>
        </p:spPr>
      </p:pic>
      <p:pic>
        <p:nvPicPr>
          <p:cNvPr id="19" name="Grafik 18" descr="Musik mit einfarbiger Füllung">
            <a:extLst>
              <a:ext uri="{FF2B5EF4-FFF2-40B4-BE49-F238E27FC236}">
                <a16:creationId xmlns:a16="http://schemas.microsoft.com/office/drawing/2014/main" id="{B255E573-4697-4DBE-A43D-53F2F1014C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70979" y="4189544"/>
            <a:ext cx="802520" cy="802520"/>
          </a:xfrm>
          <a:prstGeom prst="rect">
            <a:avLst/>
          </a:prstGeom>
        </p:spPr>
      </p:pic>
      <p:pic>
        <p:nvPicPr>
          <p:cNvPr id="23" name="Grafik 22" descr="Musik mit einfarbiger Füllung">
            <a:extLst>
              <a:ext uri="{FF2B5EF4-FFF2-40B4-BE49-F238E27FC236}">
                <a16:creationId xmlns:a16="http://schemas.microsoft.com/office/drawing/2014/main" id="{60244869-5634-41AE-9FBC-C938F9B92E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84218" y="1621821"/>
            <a:ext cx="802520" cy="802520"/>
          </a:xfrm>
          <a:prstGeom prst="rect">
            <a:avLst/>
          </a:prstGeom>
        </p:spPr>
      </p:pic>
      <p:pic>
        <p:nvPicPr>
          <p:cNvPr id="24" name="Grafik 23" descr="Musik mit einfarbiger Füllung">
            <a:extLst>
              <a:ext uri="{FF2B5EF4-FFF2-40B4-BE49-F238E27FC236}">
                <a16:creationId xmlns:a16="http://schemas.microsoft.com/office/drawing/2014/main" id="{F9CF111A-20B9-44EE-A7D2-1F40362BD4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19410" y="4156484"/>
            <a:ext cx="802520" cy="802520"/>
          </a:xfrm>
          <a:prstGeom prst="rect">
            <a:avLst/>
          </a:prstGeom>
        </p:spPr>
      </p:pic>
      <p:pic>
        <p:nvPicPr>
          <p:cNvPr id="25" name="Grafik 24" descr="Musik mit einfarbiger Füllung">
            <a:extLst>
              <a:ext uri="{FF2B5EF4-FFF2-40B4-BE49-F238E27FC236}">
                <a16:creationId xmlns:a16="http://schemas.microsoft.com/office/drawing/2014/main" id="{AEB1AB82-4707-4BDB-ADE5-ABCF7875F0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70097" y="4080070"/>
            <a:ext cx="802520" cy="802520"/>
          </a:xfrm>
          <a:prstGeom prst="rect">
            <a:avLst/>
          </a:prstGeom>
        </p:spPr>
      </p:pic>
      <p:pic>
        <p:nvPicPr>
          <p:cNvPr id="27" name="Grafik 26" descr="Pfeil nach rechts mit einfarbiger Füllung">
            <a:extLst>
              <a:ext uri="{FF2B5EF4-FFF2-40B4-BE49-F238E27FC236}">
                <a16:creationId xmlns:a16="http://schemas.microsoft.com/office/drawing/2014/main" id="{BDE86717-8608-46A3-B08E-C4B24EC350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580144">
            <a:off x="8189616" y="3313733"/>
            <a:ext cx="914400" cy="9144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38D80E18-209D-4E32-A622-DF10BEF3B2B9}"/>
              </a:ext>
            </a:extLst>
          </p:cNvPr>
          <p:cNvSpPr txBox="1"/>
          <p:nvPr/>
        </p:nvSpPr>
        <p:spPr>
          <a:xfrm>
            <a:off x="878099" y="4568109"/>
            <a:ext cx="8132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2400" b="0" i="0" u="none" strike="noStrike" baseline="0" dirty="0"/>
              <a:t>Beim ersten Mal wird die </a:t>
            </a:r>
            <a:r>
              <a:rPr lang="de-DE" sz="2400" b="1" i="0" u="none" strike="noStrike" baseline="0" dirty="0"/>
              <a:t>1. Klammer </a:t>
            </a:r>
          </a:p>
          <a:p>
            <a:pPr algn="l"/>
            <a:r>
              <a:rPr lang="de-DE" sz="2400" b="0" i="0" u="none" strike="noStrike" baseline="0" dirty="0"/>
              <a:t>mitgespielt, bei der Wiederholung </a:t>
            </a:r>
          </a:p>
          <a:p>
            <a:pPr algn="l"/>
            <a:r>
              <a:rPr lang="de-DE" sz="2400" b="0" i="0" u="none" strike="noStrike" baseline="0" dirty="0"/>
              <a:t>die 1. Klammer übersprungen und die </a:t>
            </a:r>
            <a:r>
              <a:rPr lang="de-DE" sz="2400" b="1" i="0" u="none" strike="noStrike" baseline="0" dirty="0"/>
              <a:t>2. Klammer </a:t>
            </a:r>
            <a:r>
              <a:rPr lang="de-DE" sz="2400" b="0" i="0" u="none" strike="noStrike" baseline="0" dirty="0"/>
              <a:t>mitgespielt.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32183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1.04167E-6 0 L 0.34883 -0.00764 " pathEditMode="relative" rAng="0" ptsTypes="AA">
                                      <p:cBhvr>
                                        <p:cTn id="26" dur="2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5" y="-39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10400"/>
                                  </p:stCondLst>
                                  <p:childTnLst>
                                    <p:animMotion origin="layout" path="M -3.54167E-6 2.59259E-6 L 0.34883 -0.00764 " pathEditMode="relative" rAng="0" ptsTypes="AA">
                                      <p:cBhvr>
                                        <p:cTn id="33" dur="3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5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5E-6 -4.44444E-6 L 0.19415 0.0009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4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animMotion origin="layout" path="M 1.875E-6 -3.33333E-6 L 0.11927 -0.0043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4" y="-23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4" presetClass="path" presetSubtype="0" accel="50000" decel="50000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animMotion origin="layout" path="M -0.00846 -0.0081 L 0.025 -0.05602 C 0.03191 -0.06667 0.04245 -0.07246 0.05339 -0.07246 C 0.06589 -0.07246 0.07592 -0.06667 0.08282 -0.05602 L 0.11641 -0.0081 " pathEditMode="relative" rAng="0" ptsTypes="AAAAA"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7" y="-321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12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266E13E8-283A-48DD-8770-A431C9AF491D}"/>
              </a:ext>
            </a:extLst>
          </p:cNvPr>
          <p:cNvSpPr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Herzlichen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Glückwunsch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fik 5" descr="High-Five-Biene">
            <a:extLst>
              <a:ext uri="{FF2B5EF4-FFF2-40B4-BE49-F238E27FC236}">
                <a16:creationId xmlns:a16="http://schemas.microsoft.com/office/drawing/2014/main" id="{F127756F-B08E-4381-9CFF-3886EDABBC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7" b="-7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7502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8341B-A05F-4782-8D6E-BC2C4BF9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458" y="465487"/>
            <a:ext cx="7502912" cy="1471651"/>
          </a:xfrm>
        </p:spPr>
        <p:txBody>
          <a:bodyPr/>
          <a:lstStyle/>
          <a:p>
            <a:r>
              <a:rPr lang="de-DE" b="1" dirty="0">
                <a:latin typeface="+mn-lt"/>
              </a:rPr>
              <a:t>Inhaltsverzeichnis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553CE1-C4DF-4AA8-9B11-C0A7DA343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458" y="1937138"/>
            <a:ext cx="10515600" cy="4351338"/>
          </a:xfrm>
        </p:spPr>
        <p:txBody>
          <a:bodyPr/>
          <a:lstStyle/>
          <a:p>
            <a:pPr marL="0" indent="0">
              <a:buNone/>
              <a:tabLst>
                <a:tab pos="446088" algn="l"/>
              </a:tabLst>
            </a:pPr>
            <a:r>
              <a:rPr lang="de-DE" b="1" dirty="0"/>
              <a:t>8. Dur-Tonleitern instrumentenspezifisch lesen , schreiben und 	vortragen können.</a:t>
            </a:r>
          </a:p>
          <a:p>
            <a:pPr marL="0" indent="0">
              <a:buNone/>
            </a:pPr>
            <a:r>
              <a:rPr lang="de-DE" b="1" dirty="0"/>
              <a:t>9. Dynamik (Lautstärke)</a:t>
            </a:r>
          </a:p>
          <a:p>
            <a:pPr marL="0" indent="0">
              <a:buNone/>
            </a:pPr>
            <a:r>
              <a:rPr lang="de-DE" b="1" dirty="0"/>
              <a:t>10. Artikulation (Aussprache)</a:t>
            </a:r>
          </a:p>
          <a:p>
            <a:pPr marL="0" indent="0">
              <a:buNone/>
            </a:pPr>
            <a:r>
              <a:rPr lang="de-DE" b="1" dirty="0"/>
              <a:t>11. Wiederholungsanweisungen</a:t>
            </a:r>
          </a:p>
        </p:txBody>
      </p:sp>
    </p:spTree>
    <p:extLst>
      <p:ext uri="{BB962C8B-B14F-4D97-AF65-F5344CB8AC3E}">
        <p14:creationId xmlns:p14="http://schemas.microsoft.com/office/powerpoint/2010/main" val="63188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456AF1F-56D1-47E6-9EF4-FB9DC18B8C8E}"/>
              </a:ext>
            </a:extLst>
          </p:cNvPr>
          <p:cNvSpPr txBox="1"/>
          <p:nvPr/>
        </p:nvSpPr>
        <p:spPr>
          <a:xfrm>
            <a:off x="3332480" y="1651161"/>
            <a:ext cx="6680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9900" b="1" dirty="0">
                <a:solidFill>
                  <a:srgbClr val="FF0000"/>
                </a:solidFill>
              </a:rPr>
              <a:t>ENDE</a:t>
            </a:r>
          </a:p>
        </p:txBody>
      </p:sp>
    </p:spTree>
    <p:extLst>
      <p:ext uri="{BB962C8B-B14F-4D97-AF65-F5344CB8AC3E}">
        <p14:creationId xmlns:p14="http://schemas.microsoft.com/office/powerpoint/2010/main" val="200049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121B237-B537-41E3-928B-B9F38CDAEB4B}"/>
              </a:ext>
            </a:extLst>
          </p:cNvPr>
          <p:cNvSpPr txBox="1"/>
          <p:nvPr/>
        </p:nvSpPr>
        <p:spPr>
          <a:xfrm>
            <a:off x="2600092" y="2062977"/>
            <a:ext cx="6711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/>
              <a:t>Die verschiedenen </a:t>
            </a:r>
          </a:p>
          <a:p>
            <a:pPr algn="ctr"/>
            <a:r>
              <a:rPr lang="de-DE" sz="5400" b="1" dirty="0"/>
              <a:t>Dur-Tonleitern</a:t>
            </a:r>
          </a:p>
        </p:txBody>
      </p:sp>
    </p:spTree>
    <p:extLst>
      <p:ext uri="{BB962C8B-B14F-4D97-AF65-F5344CB8AC3E}">
        <p14:creationId xmlns:p14="http://schemas.microsoft.com/office/powerpoint/2010/main" val="284113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3D46ECCA-C605-40F2-8DF6-7F82FF4C7693}"/>
              </a:ext>
            </a:extLst>
          </p:cNvPr>
          <p:cNvSpPr txBox="1"/>
          <p:nvPr/>
        </p:nvSpPr>
        <p:spPr>
          <a:xfrm>
            <a:off x="7976017" y="5475277"/>
            <a:ext cx="328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7188" algn="l"/>
                <a:tab pos="892175" algn="l"/>
                <a:tab pos="1260475" algn="l"/>
                <a:tab pos="1795463" algn="l"/>
                <a:tab pos="2241550" algn="l"/>
                <a:tab pos="2687638" algn="l"/>
              </a:tabLst>
            </a:pPr>
            <a:r>
              <a:rPr lang="de-DE" dirty="0"/>
              <a:t>I.	III.	V.	VIII.	V.	III.	I.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196B9D-416A-4D8D-9FA5-C874FB568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76" y="3104819"/>
            <a:ext cx="10641515" cy="22011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5426671-3B37-43EC-8346-1B37B828FAA5}"/>
              </a:ext>
            </a:extLst>
          </p:cNvPr>
          <p:cNvSpPr txBox="1"/>
          <p:nvPr/>
        </p:nvSpPr>
        <p:spPr>
          <a:xfrm>
            <a:off x="1095715" y="1343846"/>
            <a:ext cx="10114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C-Dur Tonleiter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5969386-BAA8-4067-BF6B-5033C8DC7197}"/>
              </a:ext>
            </a:extLst>
          </p:cNvPr>
          <p:cNvSpPr txBox="1"/>
          <p:nvPr/>
        </p:nvSpPr>
        <p:spPr>
          <a:xfrm>
            <a:off x="1761070" y="3877381"/>
            <a:ext cx="5902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4375" algn="l"/>
                <a:tab pos="1438275" algn="l"/>
                <a:tab pos="2241550" algn="l"/>
                <a:tab pos="2954338" algn="l"/>
                <a:tab pos="3679825" algn="l"/>
                <a:tab pos="4394200" algn="l"/>
                <a:tab pos="5207000" algn="l"/>
              </a:tabLst>
            </a:pPr>
            <a:r>
              <a:rPr lang="de-DE" sz="2000" b="1" dirty="0"/>
              <a:t>c	d	e	f	g	a	h	c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1D8D028-7F3E-4FF1-A81D-DE28827AB51F}"/>
              </a:ext>
            </a:extLst>
          </p:cNvPr>
          <p:cNvSpPr txBox="1"/>
          <p:nvPr/>
        </p:nvSpPr>
        <p:spPr>
          <a:xfrm>
            <a:off x="7976017" y="3877381"/>
            <a:ext cx="3233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6088" algn="l"/>
                <a:tab pos="892175" algn="l"/>
                <a:tab pos="1260475" algn="l"/>
                <a:tab pos="1706563" algn="l"/>
                <a:tab pos="2152650" algn="l"/>
                <a:tab pos="2598738" algn="l"/>
              </a:tabLst>
            </a:pPr>
            <a:r>
              <a:rPr lang="de-DE" sz="2000" b="1" dirty="0"/>
              <a:t>c	e	g	c	g	e	c</a:t>
            </a:r>
          </a:p>
        </p:txBody>
      </p:sp>
      <p:sp useBgFill="1">
        <p:nvSpPr>
          <p:cNvPr id="9" name="Rechteck 8">
            <a:extLst>
              <a:ext uri="{FF2B5EF4-FFF2-40B4-BE49-F238E27FC236}">
                <a16:creationId xmlns:a16="http://schemas.microsoft.com/office/drawing/2014/main" id="{AEC4461F-A2C3-4A60-9494-A9053AE63333}"/>
              </a:ext>
            </a:extLst>
          </p:cNvPr>
          <p:cNvSpPr/>
          <p:nvPr/>
        </p:nvSpPr>
        <p:spPr>
          <a:xfrm>
            <a:off x="7926360" y="2606282"/>
            <a:ext cx="3686871" cy="3238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02D829B-0EC0-4EEB-B037-112383DCD169}"/>
              </a:ext>
            </a:extLst>
          </p:cNvPr>
          <p:cNvSpPr txBox="1"/>
          <p:nvPr/>
        </p:nvSpPr>
        <p:spPr>
          <a:xfrm>
            <a:off x="1761070" y="4856491"/>
            <a:ext cx="753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8275" algn="l"/>
                <a:tab pos="2954338" algn="l"/>
                <a:tab pos="5207000" algn="l"/>
              </a:tabLst>
            </a:pPr>
            <a:r>
              <a:rPr lang="de-DE" sz="2800" b="1" dirty="0"/>
              <a:t>I.	III.	V.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7F53E48-1136-418A-9D28-C0D0956736C2}"/>
              </a:ext>
            </a:extLst>
          </p:cNvPr>
          <p:cNvSpPr txBox="1"/>
          <p:nvPr/>
        </p:nvSpPr>
        <p:spPr>
          <a:xfrm>
            <a:off x="8710863" y="2000934"/>
            <a:ext cx="1895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Dreiklang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075FA61-C504-407C-8E63-1F39EF795C43}"/>
              </a:ext>
            </a:extLst>
          </p:cNvPr>
          <p:cNvSpPr txBox="1"/>
          <p:nvPr/>
        </p:nvSpPr>
        <p:spPr>
          <a:xfrm>
            <a:off x="8641022" y="1600976"/>
            <a:ext cx="203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gebrochener</a:t>
            </a:r>
            <a:endParaRPr lang="de-DE" sz="2000" dirty="0"/>
          </a:p>
        </p:txBody>
      </p:sp>
      <p:pic>
        <p:nvPicPr>
          <p:cNvPr id="13" name="Grafik 12" descr="Ein Bild, das Text, Musik, Klavier enthält.&#10;&#10;Automatisch generierte Beschreibung">
            <a:extLst>
              <a:ext uri="{FF2B5EF4-FFF2-40B4-BE49-F238E27FC236}">
                <a16:creationId xmlns:a16="http://schemas.microsoft.com/office/drawing/2014/main" id="{91E6A6BD-7803-40BE-AEFC-98B3EC6F7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45" y="848491"/>
            <a:ext cx="7488275" cy="220118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F033D37-5A55-47CB-9BCE-A2C98F343A51}"/>
              </a:ext>
            </a:extLst>
          </p:cNvPr>
          <p:cNvSpPr txBox="1"/>
          <p:nvPr/>
        </p:nvSpPr>
        <p:spPr>
          <a:xfrm>
            <a:off x="2119305" y="3000218"/>
            <a:ext cx="4932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4375" algn="l"/>
                <a:tab pos="1438275" algn="l"/>
                <a:tab pos="2241550" algn="l"/>
                <a:tab pos="2954338" algn="l"/>
                <a:tab pos="3679825" algn="l"/>
                <a:tab pos="4394200" algn="l"/>
                <a:tab pos="5207000" algn="l"/>
              </a:tabLst>
            </a:pPr>
            <a:r>
              <a:rPr lang="de-DE" sz="2000" b="1" dirty="0"/>
              <a:t>1	1	½	1	1	1	½	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6C734F0-B692-4D08-82BE-870E72D946FE}"/>
              </a:ext>
            </a:extLst>
          </p:cNvPr>
          <p:cNvSpPr txBox="1"/>
          <p:nvPr/>
        </p:nvSpPr>
        <p:spPr>
          <a:xfrm>
            <a:off x="1634225" y="4948134"/>
            <a:ext cx="590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2788" algn="l"/>
                <a:tab pos="1438275" algn="l"/>
                <a:tab pos="2243138" algn="l"/>
                <a:tab pos="2954338" algn="l"/>
                <a:tab pos="3678238" algn="l"/>
                <a:tab pos="4486275" algn="l"/>
                <a:tab pos="5207000" algn="l"/>
              </a:tabLst>
            </a:pPr>
            <a:r>
              <a:rPr lang="de-DE" dirty="0"/>
              <a:t>I.	II.	III.	IV.	V.	VI.	VII.	VIII.</a:t>
            </a:r>
          </a:p>
        </p:txBody>
      </p:sp>
    </p:spTree>
    <p:extLst>
      <p:ext uri="{BB962C8B-B14F-4D97-AF65-F5344CB8AC3E}">
        <p14:creationId xmlns:p14="http://schemas.microsoft.com/office/powerpoint/2010/main" val="143676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5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7" dur="865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animMotion origin="layout" path="M -2.08333E-6 -3.7037E-6 L 0.15013 0.0074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37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6" grpId="0"/>
      <p:bldP spid="9" grpId="0" animBg="1"/>
      <p:bldP spid="9" grpId="1" animBg="1"/>
      <p:bldP spid="11" grpId="0"/>
      <p:bldP spid="3" grpId="0"/>
      <p:bldP spid="8" grpId="0"/>
      <p:bldP spid="7" grpId="0"/>
      <p:bldP spid="7" grpId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2F13AA3-830B-4A3A-9621-6B04D026BD3F}"/>
              </a:ext>
            </a:extLst>
          </p:cNvPr>
          <p:cNvSpPr txBox="1"/>
          <p:nvPr/>
        </p:nvSpPr>
        <p:spPr>
          <a:xfrm>
            <a:off x="2852297" y="2424582"/>
            <a:ext cx="77404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85838" algn="l"/>
                <a:tab pos="1971675" algn="l"/>
                <a:tab pos="3051175" algn="l"/>
                <a:tab pos="3586163" algn="l"/>
                <a:tab pos="3943350" algn="l"/>
                <a:tab pos="4749800" algn="l"/>
                <a:tab pos="5735638" algn="l"/>
              </a:tabLst>
            </a:pPr>
            <a:r>
              <a:rPr lang="de-DE" sz="6600" b="1" dirty="0"/>
              <a:t>1	1 	½ 	1  	1 	 1	 ½	</a:t>
            </a:r>
          </a:p>
        </p:txBody>
      </p:sp>
    </p:spTree>
    <p:extLst>
      <p:ext uri="{BB962C8B-B14F-4D97-AF65-F5344CB8AC3E}">
        <p14:creationId xmlns:p14="http://schemas.microsoft.com/office/powerpoint/2010/main" val="312714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Waffe enthält.&#10;&#10;Automatisch generierte Beschreibung">
            <a:extLst>
              <a:ext uri="{FF2B5EF4-FFF2-40B4-BE49-F238E27FC236}">
                <a16:creationId xmlns:a16="http://schemas.microsoft.com/office/drawing/2014/main" id="{D69D73A1-5C53-4AB3-B068-F2EB35AE0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0" y="2791866"/>
            <a:ext cx="10865480" cy="22601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D164BC3-56DB-455B-B125-6F5599DE29ED}"/>
              </a:ext>
            </a:extLst>
          </p:cNvPr>
          <p:cNvSpPr txBox="1"/>
          <p:nvPr/>
        </p:nvSpPr>
        <p:spPr>
          <a:xfrm>
            <a:off x="1900969" y="3721883"/>
            <a:ext cx="5780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4375" algn="l"/>
                <a:tab pos="1438275" algn="l"/>
                <a:tab pos="2241550" algn="l"/>
                <a:tab pos="2954338" algn="l"/>
                <a:tab pos="3679825" algn="l"/>
                <a:tab pos="4394200" algn="l"/>
                <a:tab pos="5207000" algn="l"/>
              </a:tabLst>
            </a:pPr>
            <a:r>
              <a:rPr lang="de-DE" sz="2000" b="1" dirty="0"/>
              <a:t>g	a	h	c	d	e	</a:t>
            </a:r>
            <a:r>
              <a:rPr lang="de-DE" sz="2000" b="1" dirty="0" err="1"/>
              <a:t>fis</a:t>
            </a:r>
            <a:r>
              <a:rPr lang="de-DE" sz="2000" b="1" dirty="0"/>
              <a:t>	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D035FE2-61E8-4DB7-A6BF-E7223840737E}"/>
              </a:ext>
            </a:extLst>
          </p:cNvPr>
          <p:cNvSpPr txBox="1"/>
          <p:nvPr/>
        </p:nvSpPr>
        <p:spPr>
          <a:xfrm>
            <a:off x="8082461" y="3721882"/>
            <a:ext cx="3233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6088" algn="l"/>
                <a:tab pos="892175" algn="l"/>
                <a:tab pos="1344613" algn="l"/>
                <a:tab pos="1706563" algn="l"/>
                <a:tab pos="2238375" algn="l"/>
                <a:tab pos="2690813" algn="l"/>
              </a:tabLst>
            </a:pPr>
            <a:r>
              <a:rPr lang="de-DE" sz="2000" b="1" dirty="0"/>
              <a:t>g	h	d	g	d	h	f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0F652C4-AB2D-4849-96F0-A75FFDA3A214}"/>
              </a:ext>
            </a:extLst>
          </p:cNvPr>
          <p:cNvSpPr txBox="1"/>
          <p:nvPr/>
        </p:nvSpPr>
        <p:spPr>
          <a:xfrm>
            <a:off x="3055120" y="1492518"/>
            <a:ext cx="6010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/>
              <a:t>G – Dur Tonleiter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E5A74F5-12E2-4771-8823-10DF2432487F}"/>
              </a:ext>
            </a:extLst>
          </p:cNvPr>
          <p:cNvSpPr txBox="1"/>
          <p:nvPr/>
        </p:nvSpPr>
        <p:spPr>
          <a:xfrm>
            <a:off x="8123090" y="5147685"/>
            <a:ext cx="328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7188" algn="l"/>
                <a:tab pos="892175" algn="l"/>
                <a:tab pos="1260475" algn="l"/>
                <a:tab pos="1795463" algn="l"/>
                <a:tab pos="2241550" algn="l"/>
                <a:tab pos="2687638" algn="l"/>
              </a:tabLst>
            </a:pPr>
            <a:r>
              <a:rPr lang="de-DE" dirty="0"/>
              <a:t>I.	III.	V.	VIII.	V.	III.	I.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C7DBDD2-4234-488E-8232-3955E6F9D731}"/>
              </a:ext>
            </a:extLst>
          </p:cNvPr>
          <p:cNvSpPr txBox="1"/>
          <p:nvPr/>
        </p:nvSpPr>
        <p:spPr>
          <a:xfrm>
            <a:off x="2235503" y="2696190"/>
            <a:ext cx="4932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4375" algn="l"/>
                <a:tab pos="1438275" algn="l"/>
                <a:tab pos="2241550" algn="l"/>
                <a:tab pos="2954338" algn="l"/>
                <a:tab pos="3679825" algn="l"/>
                <a:tab pos="4394200" algn="l"/>
                <a:tab pos="5207000" algn="l"/>
              </a:tabLst>
            </a:pPr>
            <a:r>
              <a:rPr lang="de-DE" sz="2000" b="1" dirty="0"/>
              <a:t>1	1	½	1	1	1	½	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659716C-D75F-434A-8E61-A339F202365C}"/>
              </a:ext>
            </a:extLst>
          </p:cNvPr>
          <p:cNvSpPr txBox="1"/>
          <p:nvPr/>
        </p:nvSpPr>
        <p:spPr>
          <a:xfrm>
            <a:off x="8751534" y="2142192"/>
            <a:ext cx="189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Dreiklang</a:t>
            </a:r>
          </a:p>
        </p:txBody>
      </p:sp>
      <p:pic>
        <p:nvPicPr>
          <p:cNvPr id="15" name="Grafik 14" descr="Ein Bild, das Text, Musik, Klavier enthält.&#10;&#10;Automatisch generierte Beschreibung">
            <a:extLst>
              <a:ext uri="{FF2B5EF4-FFF2-40B4-BE49-F238E27FC236}">
                <a16:creationId xmlns:a16="http://schemas.microsoft.com/office/drawing/2014/main" id="{F480551E-FCB8-489A-ABA5-9285C6E07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67" y="830812"/>
            <a:ext cx="7483628" cy="1912755"/>
          </a:xfrm>
          <a:prstGeom prst="rect">
            <a:avLst/>
          </a:prstGeom>
        </p:spPr>
      </p:pic>
      <p:pic>
        <p:nvPicPr>
          <p:cNvPr id="17" name="Grafik 16" descr="Pfeil nach rechts mit einfarbiger Füllung">
            <a:extLst>
              <a:ext uri="{FF2B5EF4-FFF2-40B4-BE49-F238E27FC236}">
                <a16:creationId xmlns:a16="http://schemas.microsoft.com/office/drawing/2014/main" id="{CE4DAE57-34B5-40ED-B43C-2B161804F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7883">
            <a:off x="1174814" y="1683339"/>
            <a:ext cx="914400" cy="914400"/>
          </a:xfrm>
          <a:prstGeom prst="rect">
            <a:avLst/>
          </a:prstGeom>
        </p:spPr>
      </p:pic>
      <p:pic>
        <p:nvPicPr>
          <p:cNvPr id="19" name="Grafik 18" descr="Pfeil nach rechts mit einfarbiger Füllung">
            <a:extLst>
              <a:ext uri="{FF2B5EF4-FFF2-40B4-BE49-F238E27FC236}">
                <a16:creationId xmlns:a16="http://schemas.microsoft.com/office/drawing/2014/main" id="{2FE03AAA-FAF7-4CB7-86A0-2E612AF8A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7883">
            <a:off x="1940463" y="1683339"/>
            <a:ext cx="914400" cy="914400"/>
          </a:xfrm>
          <a:prstGeom prst="rect">
            <a:avLst/>
          </a:prstGeom>
        </p:spPr>
      </p:pic>
      <p:pic>
        <p:nvPicPr>
          <p:cNvPr id="21" name="Grafik 20" descr="Pfeil nach rechts mit einfarbiger Füllung">
            <a:extLst>
              <a:ext uri="{FF2B5EF4-FFF2-40B4-BE49-F238E27FC236}">
                <a16:creationId xmlns:a16="http://schemas.microsoft.com/office/drawing/2014/main" id="{EF6DBEB9-8A31-404C-8B79-0E1C1847A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7883">
            <a:off x="2660968" y="1657566"/>
            <a:ext cx="914400" cy="914400"/>
          </a:xfrm>
          <a:prstGeom prst="rect">
            <a:avLst/>
          </a:prstGeom>
        </p:spPr>
      </p:pic>
      <p:pic>
        <p:nvPicPr>
          <p:cNvPr id="23" name="Grafik 22" descr="Pfeil nach rechts mit einfarbiger Füllung">
            <a:extLst>
              <a:ext uri="{FF2B5EF4-FFF2-40B4-BE49-F238E27FC236}">
                <a16:creationId xmlns:a16="http://schemas.microsoft.com/office/drawing/2014/main" id="{90B760BB-6168-4C44-B63E-8D5C28034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7883">
            <a:off x="3426617" y="1652267"/>
            <a:ext cx="914400" cy="914400"/>
          </a:xfrm>
          <a:prstGeom prst="rect">
            <a:avLst/>
          </a:prstGeom>
        </p:spPr>
      </p:pic>
      <p:pic>
        <p:nvPicPr>
          <p:cNvPr id="25" name="Grafik 24" descr="Pfeil nach rechts mit einfarbiger Füllung">
            <a:extLst>
              <a:ext uri="{FF2B5EF4-FFF2-40B4-BE49-F238E27FC236}">
                <a16:creationId xmlns:a16="http://schemas.microsoft.com/office/drawing/2014/main" id="{A456A632-5696-4792-8BF1-6C75A64B0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7883">
            <a:off x="4170498" y="1676188"/>
            <a:ext cx="914400" cy="914400"/>
          </a:xfrm>
          <a:prstGeom prst="rect">
            <a:avLst/>
          </a:prstGeom>
        </p:spPr>
      </p:pic>
      <p:pic>
        <p:nvPicPr>
          <p:cNvPr id="27" name="Grafik 26" descr="Pfeil nach rechts mit einfarbiger Füllung">
            <a:extLst>
              <a:ext uri="{FF2B5EF4-FFF2-40B4-BE49-F238E27FC236}">
                <a16:creationId xmlns:a16="http://schemas.microsoft.com/office/drawing/2014/main" id="{4B7D02C9-6F6F-4F29-A863-DF7B7539B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7883">
            <a:off x="4875777" y="1731176"/>
            <a:ext cx="914400" cy="914400"/>
          </a:xfrm>
          <a:prstGeom prst="rect">
            <a:avLst/>
          </a:prstGeom>
        </p:spPr>
      </p:pic>
      <p:pic>
        <p:nvPicPr>
          <p:cNvPr id="30" name="Grafik 29" descr="Pfeil nach rechts mit einfarbiger Füllung">
            <a:extLst>
              <a:ext uri="{FF2B5EF4-FFF2-40B4-BE49-F238E27FC236}">
                <a16:creationId xmlns:a16="http://schemas.microsoft.com/office/drawing/2014/main" id="{5C78DE66-2634-4617-A7FC-1F811634F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7883">
            <a:off x="5031772" y="1675724"/>
            <a:ext cx="914400" cy="914400"/>
          </a:xfrm>
          <a:prstGeom prst="rect">
            <a:avLst/>
          </a:prstGeom>
        </p:spPr>
      </p:pic>
      <p:pic>
        <p:nvPicPr>
          <p:cNvPr id="32" name="Grafik 31" descr="Pfeil nach rechts mit einfarbiger Füllung">
            <a:extLst>
              <a:ext uri="{FF2B5EF4-FFF2-40B4-BE49-F238E27FC236}">
                <a16:creationId xmlns:a16="http://schemas.microsoft.com/office/drawing/2014/main" id="{4AAD5465-E42A-4828-B92F-5BDAB0DC8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7883">
            <a:off x="6136723" y="907160"/>
            <a:ext cx="914400" cy="9144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087696E-7BB7-4682-B716-4E552E4F5967}"/>
              </a:ext>
            </a:extLst>
          </p:cNvPr>
          <p:cNvSpPr txBox="1"/>
          <p:nvPr/>
        </p:nvSpPr>
        <p:spPr>
          <a:xfrm>
            <a:off x="6716686" y="902695"/>
            <a:ext cx="634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rgbClr val="FFFF00"/>
                </a:solidFill>
              </a:rPr>
              <a:t>fis</a:t>
            </a: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29" name="Flussdiagramm: Verbinder 28">
            <a:extLst>
              <a:ext uri="{FF2B5EF4-FFF2-40B4-BE49-F238E27FC236}">
                <a16:creationId xmlns:a16="http://schemas.microsoft.com/office/drawing/2014/main" id="{37FEA40E-6678-4095-A3F4-57855E067D40}"/>
              </a:ext>
            </a:extLst>
          </p:cNvPr>
          <p:cNvSpPr/>
          <p:nvPr/>
        </p:nvSpPr>
        <p:spPr>
          <a:xfrm>
            <a:off x="2733589" y="2535333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Flussdiagramm: Verbinder 32">
            <a:extLst>
              <a:ext uri="{FF2B5EF4-FFF2-40B4-BE49-F238E27FC236}">
                <a16:creationId xmlns:a16="http://schemas.microsoft.com/office/drawing/2014/main" id="{82E1754E-C511-4E6D-BA58-1F469FFF6877}"/>
              </a:ext>
            </a:extLst>
          </p:cNvPr>
          <p:cNvSpPr/>
          <p:nvPr/>
        </p:nvSpPr>
        <p:spPr>
          <a:xfrm>
            <a:off x="1975786" y="2517231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" name="Flussdiagramm: Verbinder 33">
            <a:extLst>
              <a:ext uri="{FF2B5EF4-FFF2-40B4-BE49-F238E27FC236}">
                <a16:creationId xmlns:a16="http://schemas.microsoft.com/office/drawing/2014/main" id="{B009BC65-67B4-4743-B9C2-6540D2D2C618}"/>
              </a:ext>
            </a:extLst>
          </p:cNvPr>
          <p:cNvSpPr/>
          <p:nvPr/>
        </p:nvSpPr>
        <p:spPr>
          <a:xfrm>
            <a:off x="3470019" y="2522439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5" name="Flussdiagramm: Verbinder 34">
            <a:extLst>
              <a:ext uri="{FF2B5EF4-FFF2-40B4-BE49-F238E27FC236}">
                <a16:creationId xmlns:a16="http://schemas.microsoft.com/office/drawing/2014/main" id="{14FA2291-4B3F-4617-8EB3-219A4CCD5939}"/>
              </a:ext>
            </a:extLst>
          </p:cNvPr>
          <p:cNvSpPr/>
          <p:nvPr/>
        </p:nvSpPr>
        <p:spPr>
          <a:xfrm>
            <a:off x="4281884" y="2499516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6" name="Flussdiagramm: Verbinder 35">
            <a:extLst>
              <a:ext uri="{FF2B5EF4-FFF2-40B4-BE49-F238E27FC236}">
                <a16:creationId xmlns:a16="http://schemas.microsoft.com/office/drawing/2014/main" id="{22CC2518-AD4D-4BD4-BE36-959CF78660D2}"/>
              </a:ext>
            </a:extLst>
          </p:cNvPr>
          <p:cNvSpPr/>
          <p:nvPr/>
        </p:nvSpPr>
        <p:spPr>
          <a:xfrm>
            <a:off x="4976480" y="2499515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7" name="Flussdiagramm: Verbinder 36">
            <a:extLst>
              <a:ext uri="{FF2B5EF4-FFF2-40B4-BE49-F238E27FC236}">
                <a16:creationId xmlns:a16="http://schemas.microsoft.com/office/drawing/2014/main" id="{DF875D53-E16B-4514-961D-B6B07F03BB31}"/>
              </a:ext>
            </a:extLst>
          </p:cNvPr>
          <p:cNvSpPr/>
          <p:nvPr/>
        </p:nvSpPr>
        <p:spPr>
          <a:xfrm>
            <a:off x="5728807" y="2499475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8" name="Flussdiagramm: Verbinder 37">
            <a:extLst>
              <a:ext uri="{FF2B5EF4-FFF2-40B4-BE49-F238E27FC236}">
                <a16:creationId xmlns:a16="http://schemas.microsoft.com/office/drawing/2014/main" id="{5F71C4C9-CC1D-4059-8577-72F43E0A605B}"/>
              </a:ext>
            </a:extLst>
          </p:cNvPr>
          <p:cNvSpPr/>
          <p:nvPr/>
        </p:nvSpPr>
        <p:spPr>
          <a:xfrm>
            <a:off x="6434086" y="2510711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 useBgFill="1">
        <p:nvSpPr>
          <p:cNvPr id="39" name="Rechteck 38">
            <a:extLst>
              <a:ext uri="{FF2B5EF4-FFF2-40B4-BE49-F238E27FC236}">
                <a16:creationId xmlns:a16="http://schemas.microsoft.com/office/drawing/2014/main" id="{51A42F1A-19A5-4C39-AC59-B32134B63159}"/>
              </a:ext>
            </a:extLst>
          </p:cNvPr>
          <p:cNvSpPr/>
          <p:nvPr/>
        </p:nvSpPr>
        <p:spPr>
          <a:xfrm>
            <a:off x="8113061" y="2610969"/>
            <a:ext cx="3686871" cy="3238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1145FD9-ECE4-486E-8D9C-B2F34B4E563D}"/>
              </a:ext>
            </a:extLst>
          </p:cNvPr>
          <p:cNvSpPr txBox="1"/>
          <p:nvPr/>
        </p:nvSpPr>
        <p:spPr>
          <a:xfrm>
            <a:off x="1900969" y="4786618"/>
            <a:ext cx="590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2788" algn="l"/>
                <a:tab pos="1438275" algn="l"/>
                <a:tab pos="2243138" algn="l"/>
                <a:tab pos="2954338" algn="l"/>
                <a:tab pos="3678238" algn="l"/>
                <a:tab pos="4486275" algn="l"/>
                <a:tab pos="5207000" algn="l"/>
              </a:tabLst>
            </a:pPr>
            <a:r>
              <a:rPr lang="de-DE" dirty="0"/>
              <a:t>I.	II.	III.	IV.	V.	VI.	VII.	VIII.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CA24CB77-45BB-46ED-9839-0EBC9AB7201C}"/>
              </a:ext>
            </a:extLst>
          </p:cNvPr>
          <p:cNvSpPr txBox="1"/>
          <p:nvPr/>
        </p:nvSpPr>
        <p:spPr>
          <a:xfrm>
            <a:off x="1890179" y="4709674"/>
            <a:ext cx="606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8275" algn="l"/>
                <a:tab pos="2954338" algn="l"/>
                <a:tab pos="5207000" algn="l"/>
              </a:tabLst>
            </a:pPr>
            <a:r>
              <a:rPr lang="de-DE" sz="2800" b="1" dirty="0"/>
              <a:t>I.	III.	V.</a:t>
            </a:r>
          </a:p>
        </p:txBody>
      </p:sp>
      <p:pic>
        <p:nvPicPr>
          <p:cNvPr id="47" name="Grafik 46" descr="Zurück mit einfarbiger Füllung">
            <a:extLst>
              <a:ext uri="{FF2B5EF4-FFF2-40B4-BE49-F238E27FC236}">
                <a16:creationId xmlns:a16="http://schemas.microsoft.com/office/drawing/2014/main" id="{7444FF2D-129F-487A-A13D-DF125842F0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716771">
            <a:off x="357240" y="4437281"/>
            <a:ext cx="914400" cy="914400"/>
          </a:xfrm>
          <a:prstGeom prst="rect">
            <a:avLst/>
          </a:prstGeom>
        </p:spPr>
      </p:pic>
      <p:pic>
        <p:nvPicPr>
          <p:cNvPr id="48" name="Grafik 47" descr="Zurück mit einfarbiger Füllung">
            <a:extLst>
              <a:ext uri="{FF2B5EF4-FFF2-40B4-BE49-F238E27FC236}">
                <a16:creationId xmlns:a16="http://schemas.microsoft.com/office/drawing/2014/main" id="{2F6240FF-555F-4259-BC7B-98BE79E64F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72392">
            <a:off x="251740" y="2376809"/>
            <a:ext cx="914400" cy="91440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206F140-FE4D-40A0-9796-CE34AA955A5A}"/>
              </a:ext>
            </a:extLst>
          </p:cNvPr>
          <p:cNvSpPr txBox="1"/>
          <p:nvPr/>
        </p:nvSpPr>
        <p:spPr>
          <a:xfrm>
            <a:off x="6139762" y="4118212"/>
            <a:ext cx="743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ForteInk" panose="00000400000000000000" pitchFamily="2" charset="2"/>
              </a:rPr>
              <a:t>#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E4F5B67D-A28C-4369-82D5-E42368BE6F4C}"/>
              </a:ext>
            </a:extLst>
          </p:cNvPr>
          <p:cNvSpPr txBox="1"/>
          <p:nvPr/>
        </p:nvSpPr>
        <p:spPr>
          <a:xfrm>
            <a:off x="6157171" y="2720157"/>
            <a:ext cx="743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ForteInk" panose="00000400000000000000" pitchFamily="2" charset="2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2999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4.16667E-6 0.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1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10"/>
                            </p:stCondLst>
                            <p:childTnLst>
                              <p:par>
                                <p:cTn id="1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1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4.58333E-6 0.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8.33333E-7 0.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4.16667E-7 0.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2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2.08333E-7 0.2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0832 -0.10741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2 -0.10741 L 0.04635 0.23171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9" presetClass="path" presetSubtype="0" accel="50000" decel="5000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4.58333E-6 -2.59259E-6 L 0.02109 0.10834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5417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.02109 0.10834 L 0.01393 0.33658 " pathEditMode="relative" rAng="0" ptsTypes="AA">
                                      <p:cBhvr>
                                        <p:cTn id="203" dur="1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11412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9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5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8" grpId="1"/>
      <p:bldP spid="29" grpId="0" animBg="1"/>
      <p:bldP spid="29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44" grpId="0"/>
      <p:bldP spid="44" grpId="1"/>
      <p:bldP spid="45" grpId="0"/>
      <p:bldP spid="18" grpId="0"/>
      <p:bldP spid="18" grpId="1"/>
      <p:bldP spid="40" grpId="0"/>
      <p:bldP spid="4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5FBB453-ECBD-42C8-A614-DE3C5E8310D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22" y="3022188"/>
            <a:ext cx="10959156" cy="21674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CE8AD92-2D0B-4F9E-9961-A0307C72DEB1}"/>
              </a:ext>
            </a:extLst>
          </p:cNvPr>
          <p:cNvSpPr txBox="1"/>
          <p:nvPr/>
        </p:nvSpPr>
        <p:spPr>
          <a:xfrm>
            <a:off x="2014653" y="3905838"/>
            <a:ext cx="5780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4375" algn="l"/>
                <a:tab pos="1438275" algn="l"/>
                <a:tab pos="2241550" algn="l"/>
                <a:tab pos="2954338" algn="l"/>
                <a:tab pos="3679825" algn="l"/>
                <a:tab pos="4394200" algn="l"/>
                <a:tab pos="5207000" algn="l"/>
              </a:tabLst>
            </a:pPr>
            <a:r>
              <a:rPr lang="de-DE" sz="2000" b="1" dirty="0"/>
              <a:t>d	e	</a:t>
            </a:r>
            <a:r>
              <a:rPr lang="de-DE" sz="2000" b="1" dirty="0" err="1"/>
              <a:t>fis</a:t>
            </a:r>
            <a:r>
              <a:rPr lang="de-DE" sz="2000" b="1" dirty="0"/>
              <a:t>	g	a	h	</a:t>
            </a:r>
            <a:r>
              <a:rPr lang="de-DE" sz="2000" b="1" dirty="0" err="1"/>
              <a:t>cis</a:t>
            </a:r>
            <a:r>
              <a:rPr lang="de-DE" sz="2000" b="1" dirty="0"/>
              <a:t> 	d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2665E0-511B-4F53-A6D0-DEB05E513901}"/>
              </a:ext>
            </a:extLst>
          </p:cNvPr>
          <p:cNvSpPr txBox="1"/>
          <p:nvPr/>
        </p:nvSpPr>
        <p:spPr>
          <a:xfrm>
            <a:off x="8173844" y="3905838"/>
            <a:ext cx="3233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6088" algn="l"/>
                <a:tab pos="892175" algn="l"/>
                <a:tab pos="1260475" algn="l"/>
                <a:tab pos="1706563" algn="l"/>
                <a:tab pos="2152650" algn="l"/>
                <a:tab pos="2598738" algn="l"/>
              </a:tabLst>
            </a:pPr>
            <a:r>
              <a:rPr lang="de-DE" sz="2000" b="1" dirty="0"/>
              <a:t>d	</a:t>
            </a:r>
            <a:r>
              <a:rPr lang="de-DE" sz="2000" b="1" dirty="0" err="1"/>
              <a:t>fis</a:t>
            </a:r>
            <a:r>
              <a:rPr lang="de-DE" sz="2000" b="1" dirty="0"/>
              <a:t>	a	d	a	</a:t>
            </a:r>
            <a:r>
              <a:rPr lang="de-DE" sz="2000" b="1" dirty="0" err="1"/>
              <a:t>fis</a:t>
            </a:r>
            <a:r>
              <a:rPr lang="de-DE" sz="2000" b="1" dirty="0"/>
              <a:t>	d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D39855B-010E-4559-A6F9-E44415D294D7}"/>
              </a:ext>
            </a:extLst>
          </p:cNvPr>
          <p:cNvSpPr txBox="1"/>
          <p:nvPr/>
        </p:nvSpPr>
        <p:spPr>
          <a:xfrm>
            <a:off x="2594517" y="1345662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/>
              <a:t>D – Dur Tonleiter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9EFF1B-F071-4EBE-B2E1-C8F5018ED5EF}"/>
              </a:ext>
            </a:extLst>
          </p:cNvPr>
          <p:cNvSpPr txBox="1"/>
          <p:nvPr/>
        </p:nvSpPr>
        <p:spPr>
          <a:xfrm>
            <a:off x="2520176" y="2937198"/>
            <a:ext cx="4850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4375" algn="l"/>
                <a:tab pos="1438275" algn="l"/>
                <a:tab pos="2241550" algn="l"/>
                <a:tab pos="2954338" algn="l"/>
                <a:tab pos="3679825" algn="l"/>
                <a:tab pos="4394200" algn="l"/>
                <a:tab pos="5207000" algn="l"/>
              </a:tabLst>
            </a:pPr>
            <a:r>
              <a:rPr lang="de-DE" sz="2000" b="1" dirty="0"/>
              <a:t>1	1	½	1	1	1	½	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7F1F908-5E63-4B5F-92E7-15A09807029F}"/>
              </a:ext>
            </a:extLst>
          </p:cNvPr>
          <p:cNvSpPr txBox="1"/>
          <p:nvPr/>
        </p:nvSpPr>
        <p:spPr>
          <a:xfrm>
            <a:off x="8173844" y="5274588"/>
            <a:ext cx="328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7188" algn="l"/>
                <a:tab pos="892175" algn="l"/>
                <a:tab pos="1260475" algn="l"/>
                <a:tab pos="1795463" algn="l"/>
                <a:tab pos="2241550" algn="l"/>
                <a:tab pos="2687638" algn="l"/>
              </a:tabLst>
            </a:pPr>
            <a:r>
              <a:rPr lang="de-DE" dirty="0"/>
              <a:t>I.	III.	V.	VIII.	V.	III.	I.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74D167F-1823-4846-8E67-1A8D12DDC897}"/>
              </a:ext>
            </a:extLst>
          </p:cNvPr>
          <p:cNvSpPr txBox="1"/>
          <p:nvPr/>
        </p:nvSpPr>
        <p:spPr>
          <a:xfrm>
            <a:off x="8735122" y="2194863"/>
            <a:ext cx="189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Dreiklang</a:t>
            </a:r>
          </a:p>
        </p:txBody>
      </p:sp>
      <p:pic>
        <p:nvPicPr>
          <p:cNvPr id="10" name="Grafik 9" descr="Ein Bild, das Musik, Klavier enthält.&#10;&#10;Automatisch generierte Beschreibung">
            <a:extLst>
              <a:ext uri="{FF2B5EF4-FFF2-40B4-BE49-F238E27FC236}">
                <a16:creationId xmlns:a16="http://schemas.microsoft.com/office/drawing/2014/main" id="{10363078-A0A7-4913-B1F2-F53AFCFD940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98" y="888766"/>
            <a:ext cx="7317134" cy="1963442"/>
          </a:xfrm>
          <a:prstGeom prst="rect">
            <a:avLst/>
          </a:prstGeom>
        </p:spPr>
      </p:pic>
      <p:pic>
        <p:nvPicPr>
          <p:cNvPr id="11" name="Grafik 10" descr="Pfeil nach rechts mit einfarbiger Füllung">
            <a:extLst>
              <a:ext uri="{FF2B5EF4-FFF2-40B4-BE49-F238E27FC236}">
                <a16:creationId xmlns:a16="http://schemas.microsoft.com/office/drawing/2014/main" id="{AB21F65E-DF3B-4666-A04D-1FEF8572487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rot="18793837">
            <a:off x="2362014" y="2106523"/>
            <a:ext cx="914400" cy="914400"/>
          </a:xfrm>
          <a:prstGeom prst="rect">
            <a:avLst/>
          </a:prstGeom>
        </p:spPr>
      </p:pic>
      <p:pic>
        <p:nvPicPr>
          <p:cNvPr id="12" name="Grafik 11" descr="Pfeil nach rechts mit einfarbiger Füllung">
            <a:extLst>
              <a:ext uri="{FF2B5EF4-FFF2-40B4-BE49-F238E27FC236}">
                <a16:creationId xmlns:a16="http://schemas.microsoft.com/office/drawing/2014/main" id="{7B8E2D7F-8DEE-43E8-BF84-1B1F63110CD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rot="1437883">
            <a:off x="3181096" y="966683"/>
            <a:ext cx="914400" cy="914400"/>
          </a:xfrm>
          <a:prstGeom prst="rect">
            <a:avLst/>
          </a:prstGeom>
        </p:spPr>
      </p:pic>
      <p:pic>
        <p:nvPicPr>
          <p:cNvPr id="13" name="Grafik 12" descr="Pfeil nach rechts mit einfarbiger Füllung">
            <a:extLst>
              <a:ext uri="{FF2B5EF4-FFF2-40B4-BE49-F238E27FC236}">
                <a16:creationId xmlns:a16="http://schemas.microsoft.com/office/drawing/2014/main" id="{4F0E41FA-AD99-40A0-A729-A41F2B86DF3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rot="20196324">
            <a:off x="5093977" y="2033472"/>
            <a:ext cx="914400" cy="914400"/>
          </a:xfrm>
          <a:prstGeom prst="rect">
            <a:avLst/>
          </a:prstGeom>
        </p:spPr>
      </p:pic>
      <p:pic>
        <p:nvPicPr>
          <p:cNvPr id="14" name="Grafik 13" descr="Pfeil nach rechts mit einfarbiger Füllung">
            <a:extLst>
              <a:ext uri="{FF2B5EF4-FFF2-40B4-BE49-F238E27FC236}">
                <a16:creationId xmlns:a16="http://schemas.microsoft.com/office/drawing/2014/main" id="{80DBA214-9151-4ED8-8EE8-3862E683D72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rot="1437883">
            <a:off x="6169882" y="950066"/>
            <a:ext cx="914400" cy="914400"/>
          </a:xfrm>
          <a:prstGeom prst="rect">
            <a:avLst/>
          </a:prstGeom>
        </p:spPr>
      </p:pic>
      <p:pic>
        <p:nvPicPr>
          <p:cNvPr id="15" name="Grafik 14" descr="Pfeil nach rechts mit einfarbiger Füllung">
            <a:extLst>
              <a:ext uri="{FF2B5EF4-FFF2-40B4-BE49-F238E27FC236}">
                <a16:creationId xmlns:a16="http://schemas.microsoft.com/office/drawing/2014/main" id="{233DF4E7-9E40-4667-957E-A3C20036B5F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rot="1067023">
            <a:off x="1328724" y="1820015"/>
            <a:ext cx="914400" cy="914400"/>
          </a:xfrm>
          <a:prstGeom prst="rect">
            <a:avLst/>
          </a:prstGeom>
        </p:spPr>
      </p:pic>
      <p:sp>
        <p:nvSpPr>
          <p:cNvPr id="16" name="Flussdiagramm: Verbinder 15">
            <a:extLst>
              <a:ext uri="{FF2B5EF4-FFF2-40B4-BE49-F238E27FC236}">
                <a16:creationId xmlns:a16="http://schemas.microsoft.com/office/drawing/2014/main" id="{8A70A259-FF3C-4594-B4B2-7EFB224A8E91}"/>
              </a:ext>
            </a:extLst>
          </p:cNvPr>
          <p:cNvSpPr/>
          <p:nvPr/>
        </p:nvSpPr>
        <p:spPr>
          <a:xfrm>
            <a:off x="2221787" y="2769120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7" name="Grafik 16" descr="Pfeil nach rechts mit einfarbiger Füllung">
            <a:extLst>
              <a:ext uri="{FF2B5EF4-FFF2-40B4-BE49-F238E27FC236}">
                <a16:creationId xmlns:a16="http://schemas.microsoft.com/office/drawing/2014/main" id="{12E155F0-1FF4-4807-8624-A60FFC6EA49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rot="1437883">
            <a:off x="2102850" y="1766326"/>
            <a:ext cx="914400" cy="914400"/>
          </a:xfrm>
          <a:prstGeom prst="rect">
            <a:avLst/>
          </a:prstGeom>
        </p:spPr>
      </p:pic>
      <p:sp>
        <p:nvSpPr>
          <p:cNvPr id="18" name="Flussdiagramm: Verbinder 17">
            <a:extLst>
              <a:ext uri="{FF2B5EF4-FFF2-40B4-BE49-F238E27FC236}">
                <a16:creationId xmlns:a16="http://schemas.microsoft.com/office/drawing/2014/main" id="{591DDB48-A39B-483F-A357-F38D6E01A141}"/>
              </a:ext>
            </a:extLst>
          </p:cNvPr>
          <p:cNvSpPr/>
          <p:nvPr/>
        </p:nvSpPr>
        <p:spPr>
          <a:xfrm>
            <a:off x="3034805" y="2784817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Flussdiagramm: Verbinder 18">
            <a:extLst>
              <a:ext uri="{FF2B5EF4-FFF2-40B4-BE49-F238E27FC236}">
                <a16:creationId xmlns:a16="http://schemas.microsoft.com/office/drawing/2014/main" id="{8E5D0052-4672-472B-9F7A-B2A803031C73}"/>
              </a:ext>
            </a:extLst>
          </p:cNvPr>
          <p:cNvSpPr/>
          <p:nvPr/>
        </p:nvSpPr>
        <p:spPr>
          <a:xfrm>
            <a:off x="3735723" y="2769119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Flussdiagramm: Verbinder 19">
            <a:extLst>
              <a:ext uri="{FF2B5EF4-FFF2-40B4-BE49-F238E27FC236}">
                <a16:creationId xmlns:a16="http://schemas.microsoft.com/office/drawing/2014/main" id="{E0F2B736-4CD6-47E6-8120-185E5CE7BE66}"/>
              </a:ext>
            </a:extLst>
          </p:cNvPr>
          <p:cNvSpPr/>
          <p:nvPr/>
        </p:nvSpPr>
        <p:spPr>
          <a:xfrm>
            <a:off x="4531947" y="2749392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Flussdiagramm: Verbinder 20">
            <a:extLst>
              <a:ext uri="{FF2B5EF4-FFF2-40B4-BE49-F238E27FC236}">
                <a16:creationId xmlns:a16="http://schemas.microsoft.com/office/drawing/2014/main" id="{FB9A7BAF-8B4F-46C9-BB96-17B25D1A3E7C}"/>
              </a:ext>
            </a:extLst>
          </p:cNvPr>
          <p:cNvSpPr/>
          <p:nvPr/>
        </p:nvSpPr>
        <p:spPr>
          <a:xfrm>
            <a:off x="5240186" y="2771779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Flussdiagramm: Verbinder 21">
            <a:extLst>
              <a:ext uri="{FF2B5EF4-FFF2-40B4-BE49-F238E27FC236}">
                <a16:creationId xmlns:a16="http://schemas.microsoft.com/office/drawing/2014/main" id="{5A42B464-4474-419C-B1AE-055322D6CA71}"/>
              </a:ext>
            </a:extLst>
          </p:cNvPr>
          <p:cNvSpPr/>
          <p:nvPr/>
        </p:nvSpPr>
        <p:spPr>
          <a:xfrm>
            <a:off x="5985645" y="2761916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Flussdiagramm: Verbinder 22">
            <a:extLst>
              <a:ext uri="{FF2B5EF4-FFF2-40B4-BE49-F238E27FC236}">
                <a16:creationId xmlns:a16="http://schemas.microsoft.com/office/drawing/2014/main" id="{1C7A9DA6-63E8-4BE5-A2E3-5FAEB5426DEF}"/>
              </a:ext>
            </a:extLst>
          </p:cNvPr>
          <p:cNvSpPr/>
          <p:nvPr/>
        </p:nvSpPr>
        <p:spPr>
          <a:xfrm>
            <a:off x="6708837" y="2769119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37C077-93E1-463C-B591-3ADE7ADC2B9D}"/>
              </a:ext>
            </a:extLst>
          </p:cNvPr>
          <p:cNvSpPr txBox="1"/>
          <p:nvPr/>
        </p:nvSpPr>
        <p:spPr>
          <a:xfrm>
            <a:off x="3872647" y="867909"/>
            <a:ext cx="862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rgbClr val="FFFF00"/>
                </a:solidFill>
              </a:rPr>
              <a:t>fis</a:t>
            </a: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09A4D6D-6F14-47B1-9925-BDA56EF1D735}"/>
              </a:ext>
            </a:extLst>
          </p:cNvPr>
          <p:cNvSpPr txBox="1"/>
          <p:nvPr/>
        </p:nvSpPr>
        <p:spPr>
          <a:xfrm>
            <a:off x="6759935" y="880395"/>
            <a:ext cx="124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rgbClr val="FFFF00"/>
                </a:solidFill>
              </a:rPr>
              <a:t>cis</a:t>
            </a:r>
            <a:endParaRPr lang="de-DE" sz="2400" dirty="0">
              <a:solidFill>
                <a:srgbClr val="FFFF00"/>
              </a:solidFill>
            </a:endParaRPr>
          </a:p>
        </p:txBody>
      </p:sp>
      <p:pic>
        <p:nvPicPr>
          <p:cNvPr id="25" name="Grafik 24" descr="Pfeil nach rechts mit einfarbiger Füllung">
            <a:extLst>
              <a:ext uri="{FF2B5EF4-FFF2-40B4-BE49-F238E27FC236}">
                <a16:creationId xmlns:a16="http://schemas.microsoft.com/office/drawing/2014/main" id="{0F659546-443E-4D21-B285-CC3AEE7F881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rot="1437883">
            <a:off x="3642514" y="1585726"/>
            <a:ext cx="914400" cy="914400"/>
          </a:xfrm>
          <a:prstGeom prst="rect">
            <a:avLst/>
          </a:prstGeom>
        </p:spPr>
      </p:pic>
      <p:pic>
        <p:nvPicPr>
          <p:cNvPr id="26" name="Grafik 25" descr="Pfeil nach rechts mit einfarbiger Füllung">
            <a:extLst>
              <a:ext uri="{FF2B5EF4-FFF2-40B4-BE49-F238E27FC236}">
                <a16:creationId xmlns:a16="http://schemas.microsoft.com/office/drawing/2014/main" id="{9BD61CC3-A523-4862-9EBA-2E3F5F4144D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rot="1437883">
            <a:off x="4429804" y="1671608"/>
            <a:ext cx="914400" cy="91440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BD05FC2E-A9FD-4777-8AFA-B8608CB9EFFF}"/>
              </a:ext>
            </a:extLst>
          </p:cNvPr>
          <p:cNvSpPr txBox="1"/>
          <p:nvPr/>
        </p:nvSpPr>
        <p:spPr>
          <a:xfrm>
            <a:off x="2022717" y="4819839"/>
            <a:ext cx="753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8275" algn="l"/>
                <a:tab pos="2954338" algn="l"/>
                <a:tab pos="5207000" algn="l"/>
              </a:tabLst>
            </a:pPr>
            <a:r>
              <a:rPr lang="de-DE" sz="2800" b="1" dirty="0"/>
              <a:t>I.	III.	V.</a:t>
            </a:r>
          </a:p>
        </p:txBody>
      </p:sp>
      <p:sp useBgFill="1">
        <p:nvSpPr>
          <p:cNvPr id="28" name="Rechteck 27">
            <a:extLst>
              <a:ext uri="{FF2B5EF4-FFF2-40B4-BE49-F238E27FC236}">
                <a16:creationId xmlns:a16="http://schemas.microsoft.com/office/drawing/2014/main" id="{FA80C87B-55B9-4488-A7E3-87ACE08EED40}"/>
              </a:ext>
            </a:extLst>
          </p:cNvPr>
          <p:cNvSpPr/>
          <p:nvPr/>
        </p:nvSpPr>
        <p:spPr>
          <a:xfrm>
            <a:off x="7956266" y="2920582"/>
            <a:ext cx="3686871" cy="3238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9" name="Grafik 28" descr="Zurück mit einfarbiger Füllung">
            <a:extLst>
              <a:ext uri="{FF2B5EF4-FFF2-40B4-BE49-F238E27FC236}">
                <a16:creationId xmlns:a16="http://schemas.microsoft.com/office/drawing/2014/main" id="{C07BEEBA-BE30-4F68-8B83-01DF6E846D2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 rot="3361038">
            <a:off x="476437" y="3736663"/>
            <a:ext cx="914400" cy="914400"/>
          </a:xfrm>
          <a:prstGeom prst="rect">
            <a:avLst/>
          </a:prstGeom>
        </p:spPr>
      </p:pic>
      <p:pic>
        <p:nvPicPr>
          <p:cNvPr id="30" name="Grafik 29" descr="Zurück mit einfarbiger Füllung">
            <a:extLst>
              <a:ext uri="{FF2B5EF4-FFF2-40B4-BE49-F238E27FC236}">
                <a16:creationId xmlns:a16="http://schemas.microsoft.com/office/drawing/2014/main" id="{BFE285B6-2D3A-47AE-A821-268B064433C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 rot="2427081">
            <a:off x="356164" y="2526798"/>
            <a:ext cx="914400" cy="914400"/>
          </a:xfrm>
          <a:prstGeom prst="rect">
            <a:avLst/>
          </a:prstGeom>
        </p:spPr>
      </p:pic>
      <p:pic>
        <p:nvPicPr>
          <p:cNvPr id="31" name="Grafik 30" descr="Zurück mit einfarbiger Füllung">
            <a:extLst>
              <a:ext uri="{FF2B5EF4-FFF2-40B4-BE49-F238E27FC236}">
                <a16:creationId xmlns:a16="http://schemas.microsoft.com/office/drawing/2014/main" id="{380D925E-1B3E-4A21-B154-8EE49006137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 rot="17830064">
            <a:off x="723157" y="3534956"/>
            <a:ext cx="914400" cy="914400"/>
          </a:xfrm>
          <a:prstGeom prst="rect">
            <a:avLst/>
          </a:prstGeom>
        </p:spPr>
      </p:pic>
      <p:pic>
        <p:nvPicPr>
          <p:cNvPr id="32" name="Grafik 31" descr="Zurück mit einfarbiger Füllung">
            <a:extLst>
              <a:ext uri="{FF2B5EF4-FFF2-40B4-BE49-F238E27FC236}">
                <a16:creationId xmlns:a16="http://schemas.microsoft.com/office/drawing/2014/main" id="{84D4280D-8430-4B04-932F-5F634C0E886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 rot="18010006">
            <a:off x="703646" y="4745185"/>
            <a:ext cx="914400" cy="914400"/>
          </a:xfrm>
          <a:prstGeom prst="rect">
            <a:avLst/>
          </a:prstGeom>
        </p:spPr>
      </p:pic>
      <p:pic>
        <p:nvPicPr>
          <p:cNvPr id="3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6E4B100-6968-4EA2-8870-5991670F4D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433300" y="215900"/>
            <a:ext cx="406400" cy="406400"/>
          </a:xfrm>
          <a:prstGeom prst="rect">
            <a:avLst/>
          </a:prstGeom>
        </p:spPr>
      </p:pic>
      <p:pic>
        <p:nvPicPr>
          <p:cNvPr id="3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DBDAE51-69B9-4B19-862C-B013CB5A6E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437245" y="782292"/>
            <a:ext cx="406400" cy="406400"/>
          </a:xfrm>
          <a:prstGeom prst="rect">
            <a:avLst/>
          </a:prstGeom>
        </p:spPr>
      </p:pic>
      <p:pic>
        <p:nvPicPr>
          <p:cNvPr id="3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4EC1B34-2024-43F0-9D3A-35852DBB38F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433300" y="1423883"/>
            <a:ext cx="406400" cy="406400"/>
          </a:xfrm>
          <a:prstGeom prst="rect">
            <a:avLst/>
          </a:prstGeom>
        </p:spPr>
      </p:pic>
      <p:pic>
        <p:nvPicPr>
          <p:cNvPr id="3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BD9FE00-C69A-46FC-BA16-EE54766277D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424391" y="2084272"/>
            <a:ext cx="406400" cy="406400"/>
          </a:xfrm>
          <a:prstGeom prst="rect">
            <a:avLst/>
          </a:prstGeom>
        </p:spPr>
      </p:pic>
      <p:pic>
        <p:nvPicPr>
          <p:cNvPr id="3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F24B4E4-89EA-4249-9A9D-9BC685FED6B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469517" y="2801088"/>
            <a:ext cx="406400" cy="406400"/>
          </a:xfrm>
          <a:prstGeom prst="rect">
            <a:avLst/>
          </a:prstGeom>
        </p:spPr>
      </p:pic>
      <p:pic>
        <p:nvPicPr>
          <p:cNvPr id="3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A3BCE36-6CD4-4669-8A2E-24DF75FF193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627591" y="3559201"/>
            <a:ext cx="406400" cy="406400"/>
          </a:xfrm>
          <a:prstGeom prst="rect">
            <a:avLst/>
          </a:prstGeom>
        </p:spPr>
      </p:pic>
      <p:pic>
        <p:nvPicPr>
          <p:cNvPr id="3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BEE065F-D547-4D40-B600-1D5C61ADF2F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469517" y="4263060"/>
            <a:ext cx="406400" cy="406400"/>
          </a:xfrm>
          <a:prstGeom prst="rect">
            <a:avLst/>
          </a:prstGeom>
        </p:spPr>
      </p:pic>
      <p:pic>
        <p:nvPicPr>
          <p:cNvPr id="4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A24D6A0-D991-49AA-A1EE-3E1F4A27CB9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473462" y="5155779"/>
            <a:ext cx="406400" cy="406400"/>
          </a:xfrm>
          <a:prstGeom prst="rect">
            <a:avLst/>
          </a:prstGeom>
        </p:spPr>
      </p:pic>
      <p:pic>
        <p:nvPicPr>
          <p:cNvPr id="4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21D3972-E2EB-4A75-BAF6-BFED0D9BF0D3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627591" y="5752509"/>
            <a:ext cx="406400" cy="406400"/>
          </a:xfrm>
          <a:prstGeom prst="rect">
            <a:avLst/>
          </a:prstGeom>
        </p:spPr>
      </p:pic>
      <p:pic>
        <p:nvPicPr>
          <p:cNvPr id="4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4716D59-DE0C-455D-8906-C02AF84F7F7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473462" y="6642100"/>
            <a:ext cx="406400" cy="406400"/>
          </a:xfrm>
          <a:prstGeom prst="rect">
            <a:avLst/>
          </a:prstGeom>
        </p:spPr>
      </p:pic>
      <p:pic>
        <p:nvPicPr>
          <p:cNvPr id="4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0C704BF-0719-4472-9DE0-D2178A566DFE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266317" y="7349087"/>
            <a:ext cx="406400" cy="406400"/>
          </a:xfrm>
          <a:prstGeom prst="rect">
            <a:avLst/>
          </a:prstGeom>
        </p:spPr>
      </p:pic>
      <p:sp>
        <p:nvSpPr>
          <p:cNvPr id="44" name="Textfeld 43">
            <a:extLst>
              <a:ext uri="{FF2B5EF4-FFF2-40B4-BE49-F238E27FC236}">
                <a16:creationId xmlns:a16="http://schemas.microsoft.com/office/drawing/2014/main" id="{55605D59-53F7-4E49-8F89-DAEC9A470571}"/>
              </a:ext>
            </a:extLst>
          </p:cNvPr>
          <p:cNvSpPr txBox="1"/>
          <p:nvPr/>
        </p:nvSpPr>
        <p:spPr>
          <a:xfrm>
            <a:off x="6240122" y="4082717"/>
            <a:ext cx="743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ForteInk" panose="00000400000000000000" pitchFamily="2" charset="2"/>
              </a:rPr>
              <a:t>#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19CEF234-93C4-4C0A-9380-784B1A39C5A1}"/>
              </a:ext>
            </a:extLst>
          </p:cNvPr>
          <p:cNvSpPr txBox="1"/>
          <p:nvPr/>
        </p:nvSpPr>
        <p:spPr>
          <a:xfrm>
            <a:off x="6255141" y="3064582"/>
            <a:ext cx="743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ForteInk" panose="00000400000000000000" pitchFamily="2" charset="2"/>
              </a:rPr>
              <a:t>#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97AA6461-C8E2-4CEF-869B-A966835F6B20}"/>
              </a:ext>
            </a:extLst>
          </p:cNvPr>
          <p:cNvSpPr txBox="1"/>
          <p:nvPr/>
        </p:nvSpPr>
        <p:spPr>
          <a:xfrm>
            <a:off x="3195503" y="4293906"/>
            <a:ext cx="743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ForteInk" panose="00000400000000000000" pitchFamily="2" charset="2"/>
              </a:rPr>
              <a:t>#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04DB2885-F49F-4A1A-8819-429AD93E78EC}"/>
              </a:ext>
            </a:extLst>
          </p:cNvPr>
          <p:cNvSpPr txBox="1"/>
          <p:nvPr/>
        </p:nvSpPr>
        <p:spPr>
          <a:xfrm>
            <a:off x="3233323" y="3291141"/>
            <a:ext cx="743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ForteInk" panose="00000400000000000000" pitchFamily="2" charset="2"/>
              </a:rPr>
              <a:t>#</a:t>
            </a:r>
          </a:p>
        </p:txBody>
      </p:sp>
      <p:pic>
        <p:nvPicPr>
          <p:cNvPr id="4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1C2240E-DA66-4B35-88A2-806F0194E5B0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0966989" y="755228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6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97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05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63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59259E-6 L 0.08138 -0.1032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30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381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818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02721 0.1164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391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91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06459 0.012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416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166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05456 0.0527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3" dur="5559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0.08151 -0.08773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7" dur="8183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1" dur="651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511"/>
                            </p:stCondLst>
                            <p:childTnLst>
                              <p:par>
                                <p:cTn id="21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9" dur="542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0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0.01914 0.11273 " pathEditMode="relative" rAng="0" ptsTypes="AA">
                                      <p:cBhvr>
                                        <p:cTn id="2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3" dur="1059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9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3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3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3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3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3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3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3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3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3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8" grpId="0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9" grpId="0"/>
      <p:bldP spid="9" grpId="1"/>
      <p:bldP spid="24" grpId="0"/>
      <p:bldP spid="24" grpId="1"/>
      <p:bldP spid="27" grpId="0"/>
      <p:bldP spid="28" grpId="0" animBg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2C3797-3671-44CD-8EB8-7F6E51100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2" y="2329276"/>
            <a:ext cx="10766567" cy="22013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A650BC9-9A23-4B18-A629-380DEABAA38C}"/>
              </a:ext>
            </a:extLst>
          </p:cNvPr>
          <p:cNvSpPr txBox="1"/>
          <p:nvPr/>
        </p:nvSpPr>
        <p:spPr>
          <a:xfrm>
            <a:off x="8173844" y="3228945"/>
            <a:ext cx="3233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6088" algn="l"/>
                <a:tab pos="892175" algn="l"/>
                <a:tab pos="1260475" algn="l"/>
                <a:tab pos="1706563" algn="l"/>
                <a:tab pos="2152650" algn="l"/>
                <a:tab pos="2598738" algn="l"/>
              </a:tabLst>
            </a:pPr>
            <a:r>
              <a:rPr lang="de-DE" sz="2000" b="1" dirty="0"/>
              <a:t>f	a	c	f	c	a	f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B93DCBC-8EF3-47FC-8A78-471828A49EF5}"/>
              </a:ext>
            </a:extLst>
          </p:cNvPr>
          <p:cNvSpPr txBox="1"/>
          <p:nvPr/>
        </p:nvSpPr>
        <p:spPr>
          <a:xfrm>
            <a:off x="2594517" y="668769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/>
              <a:t>F – Dur Tonleiter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5039447-34FF-49F3-BA1B-4B2DBAD8FF7B}"/>
              </a:ext>
            </a:extLst>
          </p:cNvPr>
          <p:cNvSpPr txBox="1"/>
          <p:nvPr/>
        </p:nvSpPr>
        <p:spPr>
          <a:xfrm>
            <a:off x="2349189" y="2257572"/>
            <a:ext cx="4932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4375" algn="l"/>
                <a:tab pos="1438275" algn="l"/>
                <a:tab pos="2241550" algn="l"/>
                <a:tab pos="2954338" algn="l"/>
                <a:tab pos="3679825" algn="l"/>
                <a:tab pos="4394200" algn="l"/>
                <a:tab pos="5207000" algn="l"/>
              </a:tabLst>
            </a:pPr>
            <a:r>
              <a:rPr lang="de-DE" sz="2000" b="1" dirty="0"/>
              <a:t>1	1	½	1	1	1	½	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C8571FB-8EED-4D09-85D3-FAF15E6C7EF9}"/>
              </a:ext>
            </a:extLst>
          </p:cNvPr>
          <p:cNvSpPr txBox="1"/>
          <p:nvPr/>
        </p:nvSpPr>
        <p:spPr>
          <a:xfrm>
            <a:off x="8173844" y="4693693"/>
            <a:ext cx="328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7188" algn="l"/>
                <a:tab pos="892175" algn="l"/>
                <a:tab pos="1260475" algn="l"/>
                <a:tab pos="1795463" algn="l"/>
                <a:tab pos="2241550" algn="l"/>
                <a:tab pos="2687638" algn="l"/>
              </a:tabLst>
            </a:pPr>
            <a:r>
              <a:rPr lang="de-DE" dirty="0"/>
              <a:t>I.	III.	V.	VIII.	V.	III.	I.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1AD1BED-2068-448F-B855-90BAAAD2813E}"/>
              </a:ext>
            </a:extLst>
          </p:cNvPr>
          <p:cNvSpPr txBox="1"/>
          <p:nvPr/>
        </p:nvSpPr>
        <p:spPr>
          <a:xfrm>
            <a:off x="8842917" y="1508594"/>
            <a:ext cx="189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Dreiklang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EAA2FFD-FAFB-40BF-9998-619313823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825" y="3425825"/>
            <a:ext cx="6350" cy="6350"/>
          </a:xfrm>
          <a:prstGeom prst="rect">
            <a:avLst/>
          </a:prstGeom>
        </p:spPr>
      </p:pic>
      <p:pic>
        <p:nvPicPr>
          <p:cNvPr id="12" name="Grafik 11" descr="Ein Bild, das Text, Musik, Klavier enthält.&#10;&#10;Automatisch generierte Beschreibung">
            <a:extLst>
              <a:ext uri="{FF2B5EF4-FFF2-40B4-BE49-F238E27FC236}">
                <a16:creationId xmlns:a16="http://schemas.microsoft.com/office/drawing/2014/main" id="{D832FDD4-BCEB-4148-85DF-EC47CC0F3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74" y="89210"/>
            <a:ext cx="7224748" cy="209133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CEADB3E-1838-41B1-ABB3-460DCEB6A0CC}"/>
              </a:ext>
            </a:extLst>
          </p:cNvPr>
          <p:cNvSpPr txBox="1"/>
          <p:nvPr/>
        </p:nvSpPr>
        <p:spPr>
          <a:xfrm>
            <a:off x="3938681" y="619437"/>
            <a:ext cx="546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3" name="Flussdiagramm: Verbinder 12">
            <a:extLst>
              <a:ext uri="{FF2B5EF4-FFF2-40B4-BE49-F238E27FC236}">
                <a16:creationId xmlns:a16="http://schemas.microsoft.com/office/drawing/2014/main" id="{A0786260-85C3-4FB2-BEE5-C203AF33435D}"/>
              </a:ext>
            </a:extLst>
          </p:cNvPr>
          <p:cNvSpPr/>
          <p:nvPr/>
        </p:nvSpPr>
        <p:spPr>
          <a:xfrm>
            <a:off x="2221787" y="2092227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Flussdiagramm: Verbinder 13">
            <a:extLst>
              <a:ext uri="{FF2B5EF4-FFF2-40B4-BE49-F238E27FC236}">
                <a16:creationId xmlns:a16="http://schemas.microsoft.com/office/drawing/2014/main" id="{94A9F61D-1452-49E4-8726-0DA56A658F2D}"/>
              </a:ext>
            </a:extLst>
          </p:cNvPr>
          <p:cNvSpPr/>
          <p:nvPr/>
        </p:nvSpPr>
        <p:spPr>
          <a:xfrm>
            <a:off x="2846440" y="2086621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Flussdiagramm: Verbinder 14">
            <a:extLst>
              <a:ext uri="{FF2B5EF4-FFF2-40B4-BE49-F238E27FC236}">
                <a16:creationId xmlns:a16="http://schemas.microsoft.com/office/drawing/2014/main" id="{67C48CA0-D7A1-4BD4-A7E8-A0A725AAB8F9}"/>
              </a:ext>
            </a:extLst>
          </p:cNvPr>
          <p:cNvSpPr/>
          <p:nvPr/>
        </p:nvSpPr>
        <p:spPr>
          <a:xfrm>
            <a:off x="3604538" y="2086620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Flussdiagramm: Verbinder 15">
            <a:extLst>
              <a:ext uri="{FF2B5EF4-FFF2-40B4-BE49-F238E27FC236}">
                <a16:creationId xmlns:a16="http://schemas.microsoft.com/office/drawing/2014/main" id="{167881C8-5965-49A7-AF7C-76F626EBC7C7}"/>
              </a:ext>
            </a:extLst>
          </p:cNvPr>
          <p:cNvSpPr/>
          <p:nvPr/>
        </p:nvSpPr>
        <p:spPr>
          <a:xfrm>
            <a:off x="4362636" y="2094554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Flussdiagramm: Verbinder 16">
            <a:extLst>
              <a:ext uri="{FF2B5EF4-FFF2-40B4-BE49-F238E27FC236}">
                <a16:creationId xmlns:a16="http://schemas.microsoft.com/office/drawing/2014/main" id="{4997C255-ACFD-4B7A-AF57-E5E0473F9D90}"/>
              </a:ext>
            </a:extLst>
          </p:cNvPr>
          <p:cNvSpPr/>
          <p:nvPr/>
        </p:nvSpPr>
        <p:spPr>
          <a:xfrm>
            <a:off x="5076732" y="2086620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Flussdiagramm: Verbinder 17">
            <a:extLst>
              <a:ext uri="{FF2B5EF4-FFF2-40B4-BE49-F238E27FC236}">
                <a16:creationId xmlns:a16="http://schemas.microsoft.com/office/drawing/2014/main" id="{3E91C5E8-9CCC-4AAD-9815-D1B445C38DD4}"/>
              </a:ext>
            </a:extLst>
          </p:cNvPr>
          <p:cNvSpPr/>
          <p:nvPr/>
        </p:nvSpPr>
        <p:spPr>
          <a:xfrm>
            <a:off x="5807739" y="2078686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Flussdiagramm: Verbinder 18">
            <a:extLst>
              <a:ext uri="{FF2B5EF4-FFF2-40B4-BE49-F238E27FC236}">
                <a16:creationId xmlns:a16="http://schemas.microsoft.com/office/drawing/2014/main" id="{35B88B7C-196A-4622-9484-5FE142FA09D7}"/>
              </a:ext>
            </a:extLst>
          </p:cNvPr>
          <p:cNvSpPr/>
          <p:nvPr/>
        </p:nvSpPr>
        <p:spPr>
          <a:xfrm>
            <a:off x="6565837" y="2086620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0" name="Grafik 19" descr="Pfeil nach rechts mit einfarbiger Füllung">
            <a:extLst>
              <a:ext uri="{FF2B5EF4-FFF2-40B4-BE49-F238E27FC236}">
                <a16:creationId xmlns:a16="http://schemas.microsoft.com/office/drawing/2014/main" id="{1C553E25-CA10-4AF4-BDB0-494E55CFE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37883">
            <a:off x="3323913" y="113028"/>
            <a:ext cx="914400" cy="914400"/>
          </a:xfrm>
          <a:prstGeom prst="rect">
            <a:avLst/>
          </a:prstGeom>
        </p:spPr>
      </p:pic>
      <p:pic>
        <p:nvPicPr>
          <p:cNvPr id="21" name="Grafik 20" descr="Pfeil nach rechts mit einfarbiger Füllung">
            <a:extLst>
              <a:ext uri="{FF2B5EF4-FFF2-40B4-BE49-F238E27FC236}">
                <a16:creationId xmlns:a16="http://schemas.microsoft.com/office/drawing/2014/main" id="{A4E514A7-A42D-4C60-840E-1B1C394035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36943">
            <a:off x="1442847" y="919455"/>
            <a:ext cx="914400" cy="914400"/>
          </a:xfrm>
          <a:prstGeom prst="rect">
            <a:avLst/>
          </a:prstGeom>
        </p:spPr>
      </p:pic>
      <p:pic>
        <p:nvPicPr>
          <p:cNvPr id="22" name="Grafik 21" descr="Pfeil nach rechts mit einfarbiger Füllung">
            <a:extLst>
              <a:ext uri="{FF2B5EF4-FFF2-40B4-BE49-F238E27FC236}">
                <a16:creationId xmlns:a16="http://schemas.microsoft.com/office/drawing/2014/main" id="{CF675274-E292-45A7-824E-57526104E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36943">
            <a:off x="2179571" y="919455"/>
            <a:ext cx="914400" cy="914400"/>
          </a:xfrm>
          <a:prstGeom prst="rect">
            <a:avLst/>
          </a:prstGeom>
        </p:spPr>
      </p:pic>
      <p:pic>
        <p:nvPicPr>
          <p:cNvPr id="23" name="Grafik 22" descr="Pfeil nach rechts mit einfarbiger Füllung">
            <a:extLst>
              <a:ext uri="{FF2B5EF4-FFF2-40B4-BE49-F238E27FC236}">
                <a16:creationId xmlns:a16="http://schemas.microsoft.com/office/drawing/2014/main" id="{7BFC28AD-3B39-426E-8454-FC05002E45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36943">
            <a:off x="4356393" y="872673"/>
            <a:ext cx="914400" cy="914400"/>
          </a:xfrm>
          <a:prstGeom prst="rect">
            <a:avLst/>
          </a:prstGeom>
        </p:spPr>
      </p:pic>
      <p:pic>
        <p:nvPicPr>
          <p:cNvPr id="24" name="Grafik 23" descr="Pfeil nach rechts mit einfarbiger Füllung">
            <a:extLst>
              <a:ext uri="{FF2B5EF4-FFF2-40B4-BE49-F238E27FC236}">
                <a16:creationId xmlns:a16="http://schemas.microsoft.com/office/drawing/2014/main" id="{68698EBA-2D8A-4AF3-961E-6743559856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36943">
            <a:off x="5100490" y="919454"/>
            <a:ext cx="914400" cy="914400"/>
          </a:xfrm>
          <a:prstGeom prst="rect">
            <a:avLst/>
          </a:prstGeom>
        </p:spPr>
      </p:pic>
      <p:pic>
        <p:nvPicPr>
          <p:cNvPr id="25" name="Grafik 24" descr="Pfeil nach rechts mit einfarbiger Füllung">
            <a:extLst>
              <a:ext uri="{FF2B5EF4-FFF2-40B4-BE49-F238E27FC236}">
                <a16:creationId xmlns:a16="http://schemas.microsoft.com/office/drawing/2014/main" id="{F80A6637-D3A5-4E89-9DC0-A4551E10FF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36943">
            <a:off x="5742205" y="911519"/>
            <a:ext cx="914400" cy="914400"/>
          </a:xfrm>
          <a:prstGeom prst="rect">
            <a:avLst/>
          </a:prstGeom>
        </p:spPr>
      </p:pic>
      <p:pic>
        <p:nvPicPr>
          <p:cNvPr id="27" name="Grafik 26" descr="Pfeil nach rechts mit einfarbiger Füllung">
            <a:extLst>
              <a:ext uri="{FF2B5EF4-FFF2-40B4-BE49-F238E27FC236}">
                <a16:creationId xmlns:a16="http://schemas.microsoft.com/office/drawing/2014/main" id="{A14BF755-2216-4A9A-8A78-9D60470FCD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274664">
            <a:off x="2905645" y="1267492"/>
            <a:ext cx="914400" cy="91440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25AE673F-D491-4BC9-B3F1-862332B0288A}"/>
              </a:ext>
            </a:extLst>
          </p:cNvPr>
          <p:cNvSpPr txBox="1"/>
          <p:nvPr/>
        </p:nvSpPr>
        <p:spPr>
          <a:xfrm>
            <a:off x="2073386" y="4503422"/>
            <a:ext cx="753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8275" algn="l"/>
                <a:tab pos="2954338" algn="l"/>
                <a:tab pos="5207000" algn="l"/>
              </a:tabLst>
            </a:pPr>
            <a:r>
              <a:rPr lang="de-DE" sz="2800" b="1" dirty="0"/>
              <a:t>I.	III.	V.</a:t>
            </a:r>
          </a:p>
        </p:txBody>
      </p:sp>
      <p:sp useBgFill="1">
        <p:nvSpPr>
          <p:cNvPr id="29" name="Rechteck 28">
            <a:extLst>
              <a:ext uri="{FF2B5EF4-FFF2-40B4-BE49-F238E27FC236}">
                <a16:creationId xmlns:a16="http://schemas.microsoft.com/office/drawing/2014/main" id="{89DCAC3D-C169-4F46-BF2E-C4A7A1B85B50}"/>
              </a:ext>
            </a:extLst>
          </p:cNvPr>
          <p:cNvSpPr/>
          <p:nvPr/>
        </p:nvSpPr>
        <p:spPr>
          <a:xfrm>
            <a:off x="7999375" y="2255621"/>
            <a:ext cx="3686871" cy="3238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F56BCD5-49FF-4353-805E-A13CF5D91F31}"/>
              </a:ext>
            </a:extLst>
          </p:cNvPr>
          <p:cNvSpPr txBox="1"/>
          <p:nvPr/>
        </p:nvSpPr>
        <p:spPr>
          <a:xfrm>
            <a:off x="2042121" y="3233769"/>
            <a:ext cx="7039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2788" algn="l"/>
                <a:tab pos="1520825" algn="l"/>
                <a:tab pos="2243138" algn="l"/>
                <a:tab pos="2870200" algn="l"/>
                <a:tab pos="3678238" algn="l"/>
                <a:tab pos="4391025" algn="l"/>
                <a:tab pos="5199063" algn="l"/>
              </a:tabLst>
            </a:pPr>
            <a:r>
              <a:rPr lang="de-DE" sz="2000" dirty="0"/>
              <a:t>f	g	a	b	c	d	e	f</a:t>
            </a:r>
          </a:p>
        </p:txBody>
      </p:sp>
      <p:pic>
        <p:nvPicPr>
          <p:cNvPr id="32" name="Grafik 31" descr="Zurück mit einfarbiger Füllung">
            <a:extLst>
              <a:ext uri="{FF2B5EF4-FFF2-40B4-BE49-F238E27FC236}">
                <a16:creationId xmlns:a16="http://schemas.microsoft.com/office/drawing/2014/main" id="{EAF77F14-DC81-478D-8D16-2C8D2E13DE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427081">
            <a:off x="495391" y="1835249"/>
            <a:ext cx="914400" cy="914400"/>
          </a:xfrm>
          <a:prstGeom prst="rect">
            <a:avLst/>
          </a:prstGeom>
        </p:spPr>
      </p:pic>
      <p:pic>
        <p:nvPicPr>
          <p:cNvPr id="33" name="Grafik 32" descr="Zurück mit einfarbiger Füllung">
            <a:extLst>
              <a:ext uri="{FF2B5EF4-FFF2-40B4-BE49-F238E27FC236}">
                <a16:creationId xmlns:a16="http://schemas.microsoft.com/office/drawing/2014/main" id="{2E8CB270-8D86-4411-A9AA-916491629C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9390013">
            <a:off x="499911" y="3965803"/>
            <a:ext cx="914400" cy="914400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6F650BD6-283A-436E-9BDC-0130169A4CED}"/>
              </a:ext>
            </a:extLst>
          </p:cNvPr>
          <p:cNvSpPr txBox="1"/>
          <p:nvPr/>
        </p:nvSpPr>
        <p:spPr>
          <a:xfrm>
            <a:off x="4039875" y="3550308"/>
            <a:ext cx="439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latin typeface="ForteFolk" panose="00000400000000000000" pitchFamily="2" charset="2"/>
              </a:rPr>
              <a:t>b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AF61641-FC13-4CEB-A785-0A1046363442}"/>
              </a:ext>
            </a:extLst>
          </p:cNvPr>
          <p:cNvSpPr txBox="1"/>
          <p:nvPr/>
        </p:nvSpPr>
        <p:spPr>
          <a:xfrm>
            <a:off x="4092139" y="2180545"/>
            <a:ext cx="439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latin typeface="ForteFolk" panose="00000400000000000000" pitchFamily="2" charset="2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2120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0513 -4.44444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0513 -4.44444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03438 -0.1682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07552 0.1057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0513 -1.48148E-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0513 -4.44444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05131 2.96296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501"/>
                            </p:stCondLst>
                            <p:childTnLst>
                              <p:par>
                                <p:cTn id="22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9002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2" grpId="0"/>
      <p:bldP spid="2" grpId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8" grpId="0"/>
      <p:bldP spid="29" grpId="0" animBg="1"/>
      <p:bldP spid="30" grpId="0"/>
      <p:bldP spid="41" grpId="0"/>
      <p:bldP spid="41" grpId="1"/>
      <p:bldP spid="42" grpId="0"/>
      <p:bldP spid="4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Musik, Klavier enthält.&#10;&#10;Automatisch generierte Beschreibung">
            <a:extLst>
              <a:ext uri="{FF2B5EF4-FFF2-40B4-BE49-F238E27FC236}">
                <a16:creationId xmlns:a16="http://schemas.microsoft.com/office/drawing/2014/main" id="{E5403E8B-590E-4E17-B7B1-EEEEB939D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55" y="0"/>
            <a:ext cx="6589128" cy="226045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5A4AB4A-0BAE-4F89-BB2C-9BD0A0352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97" y="2145481"/>
            <a:ext cx="10425872" cy="23969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C171019-F8CA-4329-ADEE-2A8BD62A11C6}"/>
              </a:ext>
            </a:extLst>
          </p:cNvPr>
          <p:cNvSpPr txBox="1"/>
          <p:nvPr/>
        </p:nvSpPr>
        <p:spPr>
          <a:xfrm>
            <a:off x="8323719" y="3320623"/>
            <a:ext cx="3233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6088" algn="l"/>
                <a:tab pos="892175" algn="l"/>
                <a:tab pos="1260475" algn="l"/>
                <a:tab pos="1706563" algn="l"/>
                <a:tab pos="2152650" algn="l"/>
                <a:tab pos="2598738" algn="l"/>
              </a:tabLst>
            </a:pPr>
            <a:r>
              <a:rPr lang="de-DE" sz="2000" b="1" dirty="0"/>
              <a:t>b	d	f	b	f	d	b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746F1E7-7C50-424D-9357-28A438F20B0B}"/>
              </a:ext>
            </a:extLst>
          </p:cNvPr>
          <p:cNvSpPr txBox="1"/>
          <p:nvPr/>
        </p:nvSpPr>
        <p:spPr>
          <a:xfrm>
            <a:off x="2638581" y="3288938"/>
            <a:ext cx="5780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2788" algn="l"/>
                <a:tab pos="1339850" algn="l"/>
                <a:tab pos="2062163" algn="l"/>
                <a:tab pos="2774950" algn="l"/>
                <a:tab pos="3498850" algn="l"/>
                <a:tab pos="4125913" algn="l"/>
                <a:tab pos="4933950" algn="l"/>
              </a:tabLst>
            </a:pPr>
            <a:r>
              <a:rPr lang="de-DE" sz="2000" b="1" dirty="0"/>
              <a:t>b	c	d	es	f	g	a	b	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3A975D6-C4C2-4A81-9E2A-EE70067ECDBB}"/>
              </a:ext>
            </a:extLst>
          </p:cNvPr>
          <p:cNvSpPr txBox="1"/>
          <p:nvPr/>
        </p:nvSpPr>
        <p:spPr>
          <a:xfrm>
            <a:off x="2594517" y="668769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/>
              <a:t>B – Dur Tonleiter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90EF878-CB56-4572-8C06-62AD8D99B47D}"/>
              </a:ext>
            </a:extLst>
          </p:cNvPr>
          <p:cNvSpPr txBox="1"/>
          <p:nvPr/>
        </p:nvSpPr>
        <p:spPr>
          <a:xfrm>
            <a:off x="3097238" y="2971330"/>
            <a:ext cx="5069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  <a:tab pos="1435100" algn="l"/>
                <a:tab pos="1978025" algn="l"/>
                <a:tab pos="2774950" algn="l"/>
                <a:tab pos="3413125" algn="l"/>
                <a:tab pos="4125913" algn="l"/>
                <a:tab pos="5207000" algn="l"/>
              </a:tabLst>
            </a:pPr>
            <a:r>
              <a:rPr lang="de-DE" sz="2000" b="1" dirty="0"/>
              <a:t>1	1	½	1	1	1	½	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C8975FC-172C-4DEB-8BE6-459FD513DBF0}"/>
              </a:ext>
            </a:extLst>
          </p:cNvPr>
          <p:cNvSpPr txBox="1"/>
          <p:nvPr/>
        </p:nvSpPr>
        <p:spPr>
          <a:xfrm>
            <a:off x="8323719" y="4849019"/>
            <a:ext cx="328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7188" algn="l"/>
                <a:tab pos="892175" algn="l"/>
                <a:tab pos="1260475" algn="l"/>
                <a:tab pos="1795463" algn="l"/>
                <a:tab pos="2241550" algn="l"/>
                <a:tab pos="2687638" algn="l"/>
              </a:tabLst>
            </a:pPr>
            <a:r>
              <a:rPr lang="de-DE" dirty="0"/>
              <a:t>I.	III.	V.	VIII.	V.	III.	I.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DB644D8-6645-498E-90A3-28041CB4B04D}"/>
              </a:ext>
            </a:extLst>
          </p:cNvPr>
          <p:cNvSpPr txBox="1"/>
          <p:nvPr/>
        </p:nvSpPr>
        <p:spPr>
          <a:xfrm>
            <a:off x="8992792" y="1561397"/>
            <a:ext cx="189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Dreiklang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3696A4A-56DA-4214-AB00-7228C09321F3}"/>
              </a:ext>
            </a:extLst>
          </p:cNvPr>
          <p:cNvSpPr txBox="1"/>
          <p:nvPr/>
        </p:nvSpPr>
        <p:spPr>
          <a:xfrm>
            <a:off x="7069874" y="22362"/>
            <a:ext cx="546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D5EF888-DFB1-4D91-91A5-B7BE6DAA0F88}"/>
              </a:ext>
            </a:extLst>
          </p:cNvPr>
          <p:cNvSpPr txBox="1"/>
          <p:nvPr/>
        </p:nvSpPr>
        <p:spPr>
          <a:xfrm>
            <a:off x="4382429" y="9099"/>
            <a:ext cx="49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FF00"/>
                </a:solidFill>
              </a:rPr>
              <a:t>es</a:t>
            </a:r>
          </a:p>
        </p:txBody>
      </p:sp>
      <p:sp>
        <p:nvSpPr>
          <p:cNvPr id="13" name="Flussdiagramm: Verbinder 12">
            <a:extLst>
              <a:ext uri="{FF2B5EF4-FFF2-40B4-BE49-F238E27FC236}">
                <a16:creationId xmlns:a16="http://schemas.microsoft.com/office/drawing/2014/main" id="{63A8CC2E-6A4C-432C-8667-8C48275AA5FA}"/>
              </a:ext>
            </a:extLst>
          </p:cNvPr>
          <p:cNvSpPr/>
          <p:nvPr/>
        </p:nvSpPr>
        <p:spPr>
          <a:xfrm>
            <a:off x="4262628" y="2729461"/>
            <a:ext cx="745459" cy="803482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Flussdiagramm: Verbinder 13">
            <a:extLst>
              <a:ext uri="{FF2B5EF4-FFF2-40B4-BE49-F238E27FC236}">
                <a16:creationId xmlns:a16="http://schemas.microsoft.com/office/drawing/2014/main" id="{F7C5EC0B-B7AD-4DC4-A077-31C6159A7335}"/>
              </a:ext>
            </a:extLst>
          </p:cNvPr>
          <p:cNvSpPr/>
          <p:nvPr/>
        </p:nvSpPr>
        <p:spPr>
          <a:xfrm>
            <a:off x="3450259" y="2749560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Flussdiagramm: Verbinder 14">
            <a:extLst>
              <a:ext uri="{FF2B5EF4-FFF2-40B4-BE49-F238E27FC236}">
                <a16:creationId xmlns:a16="http://schemas.microsoft.com/office/drawing/2014/main" id="{4CBA9B76-B8AF-46A1-8EE4-4BCBC5062467}"/>
              </a:ext>
            </a:extLst>
          </p:cNvPr>
          <p:cNvSpPr/>
          <p:nvPr/>
        </p:nvSpPr>
        <p:spPr>
          <a:xfrm>
            <a:off x="2829367" y="2773107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Flussdiagramm: Verbinder 15">
            <a:extLst>
              <a:ext uri="{FF2B5EF4-FFF2-40B4-BE49-F238E27FC236}">
                <a16:creationId xmlns:a16="http://schemas.microsoft.com/office/drawing/2014/main" id="{CC438752-7B28-4415-831C-1C2F5C82BBBD}"/>
              </a:ext>
            </a:extLst>
          </p:cNvPr>
          <p:cNvSpPr/>
          <p:nvPr/>
        </p:nvSpPr>
        <p:spPr>
          <a:xfrm>
            <a:off x="4816610" y="2714040"/>
            <a:ext cx="745459" cy="792296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Flussdiagramm: Verbinder 16">
            <a:extLst>
              <a:ext uri="{FF2B5EF4-FFF2-40B4-BE49-F238E27FC236}">
                <a16:creationId xmlns:a16="http://schemas.microsoft.com/office/drawing/2014/main" id="{0C7C991B-9FF1-438D-9EA6-819AA4CA8623}"/>
              </a:ext>
            </a:extLst>
          </p:cNvPr>
          <p:cNvSpPr/>
          <p:nvPr/>
        </p:nvSpPr>
        <p:spPr>
          <a:xfrm>
            <a:off x="5570914" y="2750863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Flussdiagramm: Verbinder 17">
            <a:extLst>
              <a:ext uri="{FF2B5EF4-FFF2-40B4-BE49-F238E27FC236}">
                <a16:creationId xmlns:a16="http://schemas.microsoft.com/office/drawing/2014/main" id="{8346ABF9-2D06-45BD-9342-3A1F83C7F890}"/>
              </a:ext>
            </a:extLst>
          </p:cNvPr>
          <p:cNvSpPr/>
          <p:nvPr/>
        </p:nvSpPr>
        <p:spPr>
          <a:xfrm>
            <a:off x="6299350" y="2762572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Flussdiagramm: Verbinder 18">
            <a:extLst>
              <a:ext uri="{FF2B5EF4-FFF2-40B4-BE49-F238E27FC236}">
                <a16:creationId xmlns:a16="http://schemas.microsoft.com/office/drawing/2014/main" id="{93638309-C9A3-48F9-AF7C-AC58B0BCFCA3}"/>
              </a:ext>
            </a:extLst>
          </p:cNvPr>
          <p:cNvSpPr/>
          <p:nvPr/>
        </p:nvSpPr>
        <p:spPr>
          <a:xfrm>
            <a:off x="7069486" y="2762314"/>
            <a:ext cx="745459" cy="774385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4145120-464C-498F-A18A-C8C28934CF05}"/>
              </a:ext>
            </a:extLst>
          </p:cNvPr>
          <p:cNvSpPr txBox="1"/>
          <p:nvPr/>
        </p:nvSpPr>
        <p:spPr>
          <a:xfrm>
            <a:off x="2651607" y="4095361"/>
            <a:ext cx="753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4125" algn="l"/>
                <a:tab pos="2774950" algn="l"/>
                <a:tab pos="5207000" algn="l"/>
              </a:tabLst>
            </a:pPr>
            <a:r>
              <a:rPr lang="de-DE" sz="2800" b="1" dirty="0"/>
              <a:t>I.	III.	V.</a:t>
            </a:r>
          </a:p>
        </p:txBody>
      </p:sp>
      <p:sp useBgFill="1">
        <p:nvSpPr>
          <p:cNvPr id="21" name="Rechteck 20">
            <a:extLst>
              <a:ext uri="{FF2B5EF4-FFF2-40B4-BE49-F238E27FC236}">
                <a16:creationId xmlns:a16="http://schemas.microsoft.com/office/drawing/2014/main" id="{5AAE930A-9EC6-4D9C-942F-C22AC493053C}"/>
              </a:ext>
            </a:extLst>
          </p:cNvPr>
          <p:cNvSpPr/>
          <p:nvPr/>
        </p:nvSpPr>
        <p:spPr>
          <a:xfrm>
            <a:off x="8364084" y="2008981"/>
            <a:ext cx="3686871" cy="3238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44924B2-E298-45E4-A3C9-61717448C3EC}"/>
              </a:ext>
            </a:extLst>
          </p:cNvPr>
          <p:cNvSpPr txBox="1"/>
          <p:nvPr/>
        </p:nvSpPr>
        <p:spPr>
          <a:xfrm>
            <a:off x="2463953" y="22362"/>
            <a:ext cx="546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FF00"/>
                </a:solidFill>
              </a:rPr>
              <a:t>b</a:t>
            </a:r>
          </a:p>
        </p:txBody>
      </p:sp>
      <p:pic>
        <p:nvPicPr>
          <p:cNvPr id="23" name="Grafik 22" descr="Zurück mit einfarbiger Füllung">
            <a:extLst>
              <a:ext uri="{FF2B5EF4-FFF2-40B4-BE49-F238E27FC236}">
                <a16:creationId xmlns:a16="http://schemas.microsoft.com/office/drawing/2014/main" id="{4A81C375-9338-40DB-B94D-09B56CD9D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390013">
            <a:off x="1233695" y="3669008"/>
            <a:ext cx="914400" cy="914400"/>
          </a:xfrm>
          <a:prstGeom prst="rect">
            <a:avLst/>
          </a:prstGeom>
        </p:spPr>
      </p:pic>
      <p:pic>
        <p:nvPicPr>
          <p:cNvPr id="24" name="Grafik 23" descr="Zurück mit einfarbiger Füllung">
            <a:extLst>
              <a:ext uri="{FF2B5EF4-FFF2-40B4-BE49-F238E27FC236}">
                <a16:creationId xmlns:a16="http://schemas.microsoft.com/office/drawing/2014/main" id="{9CD8A141-2D66-4AB4-864B-22820924E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519924">
            <a:off x="1213138" y="1695388"/>
            <a:ext cx="914400" cy="914400"/>
          </a:xfrm>
          <a:prstGeom prst="rect">
            <a:avLst/>
          </a:prstGeom>
        </p:spPr>
      </p:pic>
      <p:pic>
        <p:nvPicPr>
          <p:cNvPr id="25" name="Grafik 24" descr="Pfeil nach rechts mit einfarbiger Füllung">
            <a:extLst>
              <a:ext uri="{FF2B5EF4-FFF2-40B4-BE49-F238E27FC236}">
                <a16:creationId xmlns:a16="http://schemas.microsoft.com/office/drawing/2014/main" id="{5E4A8CD2-6B13-4626-AFA9-015201328A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82188" y="439887"/>
            <a:ext cx="914400" cy="914400"/>
          </a:xfrm>
          <a:prstGeom prst="rect">
            <a:avLst/>
          </a:prstGeom>
        </p:spPr>
      </p:pic>
      <p:pic>
        <p:nvPicPr>
          <p:cNvPr id="26" name="Grafik 25" descr="Pfeil nach rechts mit einfarbiger Füllung">
            <a:extLst>
              <a:ext uri="{FF2B5EF4-FFF2-40B4-BE49-F238E27FC236}">
                <a16:creationId xmlns:a16="http://schemas.microsoft.com/office/drawing/2014/main" id="{14C2B1AE-8E78-4B6F-8192-80673F8485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375394">
            <a:off x="3837167" y="-12242"/>
            <a:ext cx="914400" cy="914400"/>
          </a:xfrm>
          <a:prstGeom prst="rect">
            <a:avLst/>
          </a:prstGeom>
        </p:spPr>
      </p:pic>
      <p:pic>
        <p:nvPicPr>
          <p:cNvPr id="27" name="Grafik 26" descr="Pfeil nach rechts mit einfarbiger Füllung">
            <a:extLst>
              <a:ext uri="{FF2B5EF4-FFF2-40B4-BE49-F238E27FC236}">
                <a16:creationId xmlns:a16="http://schemas.microsoft.com/office/drawing/2014/main" id="{069C7A70-F584-484D-A75C-6EF3E4BDC0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2050" y="1192585"/>
            <a:ext cx="914400" cy="914400"/>
          </a:xfrm>
          <a:prstGeom prst="rect">
            <a:avLst/>
          </a:prstGeom>
        </p:spPr>
      </p:pic>
      <p:pic>
        <p:nvPicPr>
          <p:cNvPr id="28" name="Grafik 27" descr="Pfeil nach rechts mit einfarbiger Füllung">
            <a:extLst>
              <a:ext uri="{FF2B5EF4-FFF2-40B4-BE49-F238E27FC236}">
                <a16:creationId xmlns:a16="http://schemas.microsoft.com/office/drawing/2014/main" id="{B5B19413-2D1A-45AC-93CE-ACA95B8EC8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17611" y="1265736"/>
            <a:ext cx="914400" cy="914400"/>
          </a:xfrm>
          <a:prstGeom prst="rect">
            <a:avLst/>
          </a:prstGeom>
        </p:spPr>
      </p:pic>
      <p:pic>
        <p:nvPicPr>
          <p:cNvPr id="29" name="Grafik 28" descr="Pfeil nach rechts mit einfarbiger Füllung">
            <a:extLst>
              <a:ext uri="{FF2B5EF4-FFF2-40B4-BE49-F238E27FC236}">
                <a16:creationId xmlns:a16="http://schemas.microsoft.com/office/drawing/2014/main" id="{E8BBF8DC-BC88-4029-A6E5-BDC8E1656D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04223" y="1188674"/>
            <a:ext cx="914400" cy="914400"/>
          </a:xfrm>
          <a:prstGeom prst="rect">
            <a:avLst/>
          </a:prstGeom>
        </p:spPr>
      </p:pic>
      <p:pic>
        <p:nvPicPr>
          <p:cNvPr id="30" name="Grafik 29" descr="Pfeil nach rechts mit einfarbiger Füllung">
            <a:extLst>
              <a:ext uri="{FF2B5EF4-FFF2-40B4-BE49-F238E27FC236}">
                <a16:creationId xmlns:a16="http://schemas.microsoft.com/office/drawing/2014/main" id="{D9496ED5-39F3-471B-84EA-B771788240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60025" y="1175321"/>
            <a:ext cx="914400" cy="914400"/>
          </a:xfrm>
          <a:prstGeom prst="rect">
            <a:avLst/>
          </a:prstGeom>
        </p:spPr>
      </p:pic>
      <p:pic>
        <p:nvPicPr>
          <p:cNvPr id="31" name="Grafik 30" descr="Pfeil nach rechts mit einfarbiger Füllung">
            <a:extLst>
              <a:ext uri="{FF2B5EF4-FFF2-40B4-BE49-F238E27FC236}">
                <a16:creationId xmlns:a16="http://schemas.microsoft.com/office/drawing/2014/main" id="{2176B9DA-4954-4516-BC32-43B8C5D6B3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49215" y="1146651"/>
            <a:ext cx="914400" cy="914400"/>
          </a:xfrm>
          <a:prstGeom prst="rect">
            <a:avLst/>
          </a:prstGeom>
        </p:spPr>
      </p:pic>
      <p:pic>
        <p:nvPicPr>
          <p:cNvPr id="32" name="Grafik 31" descr="Zurück mit einfarbiger Füllung">
            <a:extLst>
              <a:ext uri="{FF2B5EF4-FFF2-40B4-BE49-F238E27FC236}">
                <a16:creationId xmlns:a16="http://schemas.microsoft.com/office/drawing/2014/main" id="{2B8CDDA9-0746-4202-8CC2-22460A115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519924">
            <a:off x="1096330" y="1987699"/>
            <a:ext cx="914400" cy="914400"/>
          </a:xfrm>
          <a:prstGeom prst="rect">
            <a:avLst/>
          </a:prstGeom>
        </p:spPr>
      </p:pic>
      <p:pic>
        <p:nvPicPr>
          <p:cNvPr id="33" name="Grafik 32" descr="Zurück mit einfarbiger Füllung">
            <a:extLst>
              <a:ext uri="{FF2B5EF4-FFF2-40B4-BE49-F238E27FC236}">
                <a16:creationId xmlns:a16="http://schemas.microsoft.com/office/drawing/2014/main" id="{00C15DA1-4CF0-40E4-B1E1-4D1A101FF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390013">
            <a:off x="1158850" y="3891679"/>
            <a:ext cx="914400" cy="914400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3ACCAB45-71B6-498B-A821-3FF41F52AA25}"/>
              </a:ext>
            </a:extLst>
          </p:cNvPr>
          <p:cNvSpPr txBox="1"/>
          <p:nvPr/>
        </p:nvSpPr>
        <p:spPr>
          <a:xfrm>
            <a:off x="4545810" y="2290848"/>
            <a:ext cx="439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latin typeface="ForteFolk" panose="00000400000000000000" pitchFamily="2" charset="2"/>
              </a:rPr>
              <a:t>b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FEF3464F-30EE-4F07-BBBA-91EB80693A4E}"/>
              </a:ext>
            </a:extLst>
          </p:cNvPr>
          <p:cNvSpPr txBox="1"/>
          <p:nvPr/>
        </p:nvSpPr>
        <p:spPr>
          <a:xfrm>
            <a:off x="4533471" y="3254614"/>
            <a:ext cx="439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latin typeface="ForteFolk" panose="00000400000000000000" pitchFamily="2" charset="2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5782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08047 0.081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05091 0.0004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03294 -0.1032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4 -0.01111 L 0.07956 0.14283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1644 L 0.04974 -0.0088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0375 0.00046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0.03294 -0.10324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1" grpId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1" grpId="0" animBg="1"/>
      <p:bldP spid="22" grpId="0"/>
      <p:bldP spid="22" grpId="1"/>
      <p:bldP spid="47" grpId="0"/>
      <p:bldP spid="47" grpId="1"/>
      <p:bldP spid="48" grpId="0"/>
      <p:bldP spid="48" grpId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860</Words>
  <Application>Microsoft Office PowerPoint</Application>
  <PresentationFormat>Breitbild</PresentationFormat>
  <Paragraphs>118</Paragraphs>
  <Slides>20</Slides>
  <Notes>0</Notes>
  <HiddenSlides>0</HiddenSlides>
  <MMClips>12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ForteFolk</vt:lpstr>
      <vt:lpstr>ForteInk</vt:lpstr>
      <vt:lpstr>Office</vt:lpstr>
      <vt:lpstr>PowerPoint-Präsentation</vt:lpstr>
      <vt:lpstr>Inhaltsverzeichnis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Carsten Landsch</dc:creator>
  <cp:lastModifiedBy>Ralf Bohmann</cp:lastModifiedBy>
  <cp:revision>261</cp:revision>
  <dcterms:created xsi:type="dcterms:W3CDTF">2021-01-21T16:06:52Z</dcterms:created>
  <dcterms:modified xsi:type="dcterms:W3CDTF">2021-03-24T20:14:56Z</dcterms:modified>
</cp:coreProperties>
</file>